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81" r:id="rId3"/>
    <p:sldId id="257" r:id="rId4"/>
    <p:sldId id="258" r:id="rId5"/>
    <p:sldId id="262" r:id="rId6"/>
    <p:sldId id="263" r:id="rId7"/>
    <p:sldId id="265" r:id="rId8"/>
    <p:sldId id="264" r:id="rId9"/>
    <p:sldId id="266" r:id="rId10"/>
    <p:sldId id="267" r:id="rId11"/>
    <p:sldId id="268" r:id="rId12"/>
    <p:sldId id="269" r:id="rId13"/>
    <p:sldId id="270" r:id="rId14"/>
    <p:sldId id="279" r:id="rId15"/>
    <p:sldId id="280" r:id="rId16"/>
    <p:sldId id="271" r:id="rId17"/>
    <p:sldId id="272" r:id="rId18"/>
    <p:sldId id="273" r:id="rId19"/>
    <p:sldId id="274" r:id="rId20"/>
    <p:sldId id="275" r:id="rId21"/>
    <p:sldId id="276" r:id="rId22"/>
    <p:sldId id="278" r:id="rId23"/>
  </p:sldIdLst>
  <p:sldSz cx="12192000" cy="6858000"/>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D3AF6D"/>
    <a:srgbClr val="A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86" d="100"/>
          <a:sy n="86" d="100"/>
        </p:scale>
        <p:origin x="105"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Espace réservé de l'en-tête 1"/>
          <p:cNvSpPr txBox="1">
            <a:spLocks noGrp="1"/>
          </p:cNvSpPr>
          <p:nvPr>
            <p:ph type="hdr" sz="quarter"/>
          </p:nvPr>
        </p:nvSpPr>
        <p:spPr>
          <a:xfrm>
            <a:off x="0" y="0"/>
            <a:ext cx="3280684" cy="534238"/>
          </a:xfrm>
          <a:prstGeom prst="rect">
            <a:avLst/>
          </a:prstGeom>
          <a:noFill/>
          <a:ln>
            <a:noFill/>
          </a:ln>
        </p:spPr>
        <p:txBody>
          <a:bodyPr vert="horz" wrap="none" lIns="90004" tIns="44997" rIns="90004" bIns="44997" anchor="t" anchorCtr="0" compatLnSpc="0">
            <a:noAutofit/>
          </a:bodyPr>
          <a:lstStyle/>
          <a:p>
            <a:pPr marL="0" marR="0" lvl="0" indent="0" algn="l"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fr-FR" sz="1400" b="0" i="0" u="none" strike="noStrike" kern="1200" cap="none" spc="0" baseline="0">
              <a:solidFill>
                <a:srgbClr val="000000"/>
              </a:solidFill>
              <a:uFillTx/>
              <a:latin typeface="Arial" pitchFamily="18"/>
              <a:ea typeface="Microsoft YaHei" pitchFamily="2"/>
              <a:cs typeface="Mangal" pitchFamily="2"/>
            </a:endParaRPr>
          </a:p>
        </p:txBody>
      </p:sp>
      <p:sp>
        <p:nvSpPr>
          <p:cNvPr id="3" name="Espace réservé de la date 2"/>
          <p:cNvSpPr txBox="1">
            <a:spLocks noGrp="1"/>
          </p:cNvSpPr>
          <p:nvPr>
            <p:ph type="dt" sz="quarter" idx="1"/>
          </p:nvPr>
        </p:nvSpPr>
        <p:spPr>
          <a:xfrm>
            <a:off x="4278962" y="0"/>
            <a:ext cx="3280684" cy="534238"/>
          </a:xfrm>
          <a:prstGeom prst="rect">
            <a:avLst/>
          </a:prstGeom>
          <a:noFill/>
          <a:ln>
            <a:noFill/>
          </a:ln>
        </p:spPr>
        <p:txBody>
          <a:bodyPr vert="horz" wrap="none" lIns="90004" tIns="44997" rIns="90004" bIns="44997" anchor="t" anchorCtr="0" compatLnSpc="0">
            <a:noAutofit/>
          </a:bodyPr>
          <a:lstStyle/>
          <a:p>
            <a:pPr marL="0" marR="0" lvl="0" indent="0" algn="r"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fr-FR" sz="1400" b="0" i="0" u="none" strike="noStrike" kern="1200" cap="none" spc="0" baseline="0">
              <a:solidFill>
                <a:srgbClr val="000000"/>
              </a:solidFill>
              <a:uFillTx/>
              <a:latin typeface="Arial" pitchFamily="18"/>
              <a:ea typeface="Microsoft YaHei" pitchFamily="2"/>
              <a:cs typeface="Mangal" pitchFamily="2"/>
            </a:endParaRPr>
          </a:p>
        </p:txBody>
      </p:sp>
      <p:sp>
        <p:nvSpPr>
          <p:cNvPr id="4" name="Espace réservé du pied de page 3"/>
          <p:cNvSpPr txBox="1">
            <a:spLocks noGrp="1"/>
          </p:cNvSpPr>
          <p:nvPr>
            <p:ph type="ftr" sz="quarter" idx="2"/>
          </p:nvPr>
        </p:nvSpPr>
        <p:spPr>
          <a:xfrm>
            <a:off x="0" y="10157402"/>
            <a:ext cx="3280684" cy="534238"/>
          </a:xfrm>
          <a:prstGeom prst="rect">
            <a:avLst/>
          </a:prstGeom>
          <a:noFill/>
          <a:ln>
            <a:noFill/>
          </a:ln>
        </p:spPr>
        <p:txBody>
          <a:bodyPr vert="horz" wrap="none" lIns="90004" tIns="44997" rIns="90004" bIns="44997" anchor="b" anchorCtr="0" compatLnSpc="0">
            <a:noAutofit/>
          </a:bodyPr>
          <a:lstStyle/>
          <a:p>
            <a:pPr marL="0" marR="0" lvl="0" indent="0" algn="l"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fr-FR" sz="1400" b="0" i="0" u="none" strike="noStrike" kern="1200" cap="none" spc="0" baseline="0">
              <a:solidFill>
                <a:srgbClr val="000000"/>
              </a:solidFill>
              <a:uFillTx/>
              <a:latin typeface="Arial" pitchFamily="18"/>
              <a:ea typeface="Microsoft YaHei" pitchFamily="2"/>
              <a:cs typeface="Mangal" pitchFamily="2"/>
            </a:endParaRPr>
          </a:p>
        </p:txBody>
      </p:sp>
      <p:sp>
        <p:nvSpPr>
          <p:cNvPr id="5" name="Espace réservé du numéro de diapositive 4"/>
          <p:cNvSpPr txBox="1">
            <a:spLocks noGrp="1"/>
          </p:cNvSpPr>
          <p:nvPr>
            <p:ph type="sldNum" sz="quarter" idx="3"/>
          </p:nvPr>
        </p:nvSpPr>
        <p:spPr>
          <a:xfrm>
            <a:off x="4278962" y="10157402"/>
            <a:ext cx="3280684" cy="534238"/>
          </a:xfrm>
          <a:prstGeom prst="rect">
            <a:avLst/>
          </a:prstGeom>
          <a:noFill/>
          <a:ln>
            <a:noFill/>
          </a:ln>
        </p:spPr>
        <p:txBody>
          <a:bodyPr vert="horz" wrap="none" lIns="90004" tIns="44997" rIns="90004" bIns="44997" anchor="b" anchorCtr="0" compatLnSpc="0">
            <a:noAutofit/>
          </a:bodyPr>
          <a:lstStyle/>
          <a:p>
            <a:pPr marL="0" marR="0" lvl="0" indent="0" algn="r"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fld id="{4801192A-35B1-40D2-87AD-BEE964FEFDF6}" type="slidenum">
              <a:t>‹N°›</a:t>
            </a:fld>
            <a:endParaRPr lang="fr-FR" sz="1400" b="0" i="0" u="none" strike="noStrike" kern="1200" cap="none" spc="0" baseline="0">
              <a:solidFill>
                <a:srgbClr val="000000"/>
              </a:solidFill>
              <a:uFillTx/>
              <a:latin typeface="Arial" pitchFamily="18"/>
              <a:ea typeface="Microsoft YaHei" pitchFamily="2"/>
              <a:cs typeface="Mangal" pitchFamily="2"/>
            </a:endParaRPr>
          </a:p>
        </p:txBody>
      </p:sp>
    </p:spTree>
    <p:extLst>
      <p:ext uri="{BB962C8B-B14F-4D97-AF65-F5344CB8AC3E}">
        <p14:creationId xmlns:p14="http://schemas.microsoft.com/office/powerpoint/2010/main" val="64787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idx="2"/>
          </p:nvPr>
        </p:nvSpPr>
        <p:spPr>
          <a:xfrm>
            <a:off x="1107000" y="812517"/>
            <a:ext cx="5345280" cy="4008958"/>
          </a:xfrm>
          <a:prstGeom prst="rect">
            <a:avLst/>
          </a:prstGeom>
          <a:noFill/>
          <a:ln>
            <a:noFill/>
            <a:prstDash val="solid"/>
          </a:ln>
        </p:spPr>
      </p:sp>
      <p:sp>
        <p:nvSpPr>
          <p:cNvPr id="3" name="Espace réservé des commentaires 2"/>
          <p:cNvSpPr txBox="1">
            <a:spLocks noGrp="1"/>
          </p:cNvSpPr>
          <p:nvPr>
            <p:ph type="body" sz="quarter" idx="3"/>
          </p:nvPr>
        </p:nvSpPr>
        <p:spPr>
          <a:xfrm>
            <a:off x="755998" y="5078522"/>
            <a:ext cx="6047640" cy="4811042"/>
          </a:xfrm>
          <a:prstGeom prst="rect">
            <a:avLst/>
          </a:prstGeom>
          <a:noFill/>
          <a:ln>
            <a:noFill/>
          </a:ln>
        </p:spPr>
        <p:txBody>
          <a:bodyPr vert="horz" wrap="square" lIns="0" tIns="0" rIns="0" bIns="0" anchor="t" anchorCtr="0" compatLnSpc="1">
            <a:noAutofit/>
          </a:bodyPr>
          <a:lstStyle/>
          <a:p>
            <a:pPr lvl="0"/>
            <a:endParaRPr lang="fr-FR"/>
          </a:p>
        </p:txBody>
      </p:sp>
      <p:sp>
        <p:nvSpPr>
          <p:cNvPr id="4" name="Espace réservé de l'en-tête 3"/>
          <p:cNvSpPr txBox="1">
            <a:spLocks noGrp="1"/>
          </p:cNvSpPr>
          <p:nvPr>
            <p:ph type="hdr" sz="quarter"/>
          </p:nvPr>
        </p:nvSpPr>
        <p:spPr>
          <a:xfrm>
            <a:off x="0" y="0"/>
            <a:ext cx="3280684" cy="534238"/>
          </a:xfrm>
          <a:prstGeom prst="rect">
            <a:avLst/>
          </a:prstGeom>
          <a:noFill/>
          <a:ln>
            <a:noFill/>
          </a:ln>
        </p:spPr>
        <p:txBody>
          <a:bodyPr vert="horz" wrap="square" lIns="0" tIns="0" rIns="0" bIns="0" anchor="t" anchorCtr="0" compatLnSpc="1">
            <a:noAutofit/>
          </a:bodyPr>
          <a:lstStyle>
            <a:lvl1pPr marL="0" marR="0" lvl="0" indent="0" algn="l" defTabSz="914400" rtl="0" fontAlgn="auto" hangingPunct="0">
              <a:lnSpc>
                <a:spcPct val="100000"/>
              </a:lnSpc>
              <a:spcBef>
                <a:spcPts val="0"/>
              </a:spcBef>
              <a:spcAft>
                <a:spcPts val="0"/>
              </a:spcAft>
              <a:buNone/>
              <a:tabLst/>
              <a:defRPr lang="fr-FR" sz="1400" b="0" i="0" u="none" strike="noStrike" kern="1200" cap="none" spc="0" baseline="0">
                <a:solidFill>
                  <a:srgbClr val="000000"/>
                </a:solidFill>
                <a:uFillTx/>
                <a:latin typeface="Times New Roman" pitchFamily="18"/>
                <a:ea typeface="Lucida Sans Unicode" pitchFamily="2"/>
                <a:cs typeface="Tahoma" pitchFamily="2"/>
              </a:defRPr>
            </a:lvl1pPr>
          </a:lstStyle>
          <a:p>
            <a:pPr lvl="0"/>
            <a:endParaRPr lang="fr-FR"/>
          </a:p>
        </p:txBody>
      </p:sp>
      <p:sp>
        <p:nvSpPr>
          <p:cNvPr id="5" name="Espace réservé de la date 4"/>
          <p:cNvSpPr txBox="1">
            <a:spLocks noGrp="1"/>
          </p:cNvSpPr>
          <p:nvPr>
            <p:ph type="dt" idx="1"/>
          </p:nvPr>
        </p:nvSpPr>
        <p:spPr>
          <a:xfrm>
            <a:off x="4278962" y="0"/>
            <a:ext cx="3280684" cy="534238"/>
          </a:xfrm>
          <a:prstGeom prst="rect">
            <a:avLst/>
          </a:prstGeom>
          <a:noFill/>
          <a:ln>
            <a:noFill/>
          </a:ln>
        </p:spPr>
        <p:txBody>
          <a:bodyPr vert="horz" wrap="square" lIns="0" tIns="0" rIns="0" bIns="0" anchor="t" anchorCtr="0" compatLnSpc="1">
            <a:noAutofit/>
          </a:bodyPr>
          <a:lstStyle>
            <a:lvl1pPr marL="0" marR="0" lvl="0" indent="0" algn="r" defTabSz="914400" rtl="0" fontAlgn="auto" hangingPunct="0">
              <a:lnSpc>
                <a:spcPct val="100000"/>
              </a:lnSpc>
              <a:spcBef>
                <a:spcPts val="0"/>
              </a:spcBef>
              <a:spcAft>
                <a:spcPts val="0"/>
              </a:spcAft>
              <a:buNone/>
              <a:tabLst/>
              <a:defRPr lang="fr-FR" sz="1400" b="0" i="0" u="none" strike="noStrike" kern="1200" cap="none" spc="0" baseline="0">
                <a:solidFill>
                  <a:srgbClr val="000000"/>
                </a:solidFill>
                <a:uFillTx/>
                <a:latin typeface="Times New Roman" pitchFamily="18"/>
                <a:ea typeface="Lucida Sans Unicode" pitchFamily="2"/>
                <a:cs typeface="Tahoma" pitchFamily="2"/>
              </a:defRPr>
            </a:lvl1pPr>
          </a:lstStyle>
          <a:p>
            <a:pPr lvl="0"/>
            <a:endParaRPr lang="fr-FR"/>
          </a:p>
        </p:txBody>
      </p:sp>
      <p:sp>
        <p:nvSpPr>
          <p:cNvPr id="6" name="Espace réservé du pied de page 5"/>
          <p:cNvSpPr txBox="1">
            <a:spLocks noGrp="1"/>
          </p:cNvSpPr>
          <p:nvPr>
            <p:ph type="ftr" sz="quarter" idx="4"/>
          </p:nvPr>
        </p:nvSpPr>
        <p:spPr>
          <a:xfrm>
            <a:off x="0" y="10157402"/>
            <a:ext cx="3280684" cy="534238"/>
          </a:xfrm>
          <a:prstGeom prst="rect">
            <a:avLst/>
          </a:prstGeom>
          <a:noFill/>
          <a:ln>
            <a:noFill/>
          </a:ln>
        </p:spPr>
        <p:txBody>
          <a:bodyPr vert="horz" wrap="square" lIns="0" tIns="0" rIns="0" bIns="0" anchor="b" anchorCtr="0" compatLnSpc="1">
            <a:noAutofit/>
          </a:bodyPr>
          <a:lstStyle>
            <a:lvl1pPr marL="0" marR="0" lvl="0" indent="0" algn="l" defTabSz="914400" rtl="0" fontAlgn="auto" hangingPunct="0">
              <a:lnSpc>
                <a:spcPct val="100000"/>
              </a:lnSpc>
              <a:spcBef>
                <a:spcPts val="0"/>
              </a:spcBef>
              <a:spcAft>
                <a:spcPts val="0"/>
              </a:spcAft>
              <a:buNone/>
              <a:tabLst/>
              <a:defRPr lang="fr-FR" sz="1400" b="0" i="0" u="none" strike="noStrike" kern="1200" cap="none" spc="0" baseline="0">
                <a:solidFill>
                  <a:srgbClr val="000000"/>
                </a:solidFill>
                <a:uFillTx/>
                <a:latin typeface="Times New Roman" pitchFamily="18"/>
                <a:ea typeface="Lucida Sans Unicode" pitchFamily="2"/>
                <a:cs typeface="Tahoma" pitchFamily="2"/>
              </a:defRPr>
            </a:lvl1pPr>
          </a:lstStyle>
          <a:p>
            <a:pPr lvl="0"/>
            <a:endParaRPr lang="fr-FR"/>
          </a:p>
        </p:txBody>
      </p:sp>
      <p:sp>
        <p:nvSpPr>
          <p:cNvPr id="7" name="Espace réservé du numéro de diapositive 6"/>
          <p:cNvSpPr txBox="1">
            <a:spLocks noGrp="1"/>
          </p:cNvSpPr>
          <p:nvPr>
            <p:ph type="sldNum" sz="quarter" idx="5"/>
          </p:nvPr>
        </p:nvSpPr>
        <p:spPr>
          <a:xfrm>
            <a:off x="4278962" y="10157402"/>
            <a:ext cx="3280684" cy="534238"/>
          </a:xfrm>
          <a:prstGeom prst="rect">
            <a:avLst/>
          </a:prstGeom>
          <a:noFill/>
          <a:ln>
            <a:noFill/>
          </a:ln>
        </p:spPr>
        <p:txBody>
          <a:bodyPr vert="horz" wrap="square" lIns="0" tIns="0" rIns="0" bIns="0" anchor="b" anchorCtr="0" compatLnSpc="1">
            <a:noAutofit/>
          </a:bodyPr>
          <a:lstStyle>
            <a:lvl1pPr marL="0" marR="0" lvl="0" indent="0" algn="r" defTabSz="914400" rtl="0" fontAlgn="auto" hangingPunct="0">
              <a:lnSpc>
                <a:spcPct val="100000"/>
              </a:lnSpc>
              <a:spcBef>
                <a:spcPts val="0"/>
              </a:spcBef>
              <a:spcAft>
                <a:spcPts val="0"/>
              </a:spcAft>
              <a:buNone/>
              <a:tabLst/>
              <a:defRPr lang="fr-FR" sz="1400" b="0" i="0" u="none" strike="noStrike" kern="1200" cap="none" spc="0" baseline="0">
                <a:solidFill>
                  <a:srgbClr val="000000"/>
                </a:solidFill>
                <a:uFillTx/>
                <a:latin typeface="Times New Roman" pitchFamily="18"/>
                <a:ea typeface="Lucida Sans Unicode" pitchFamily="2"/>
                <a:cs typeface="Tahoma" pitchFamily="2"/>
              </a:defRPr>
            </a:lvl1pPr>
          </a:lstStyle>
          <a:p>
            <a:pPr lvl="0"/>
            <a:fld id="{627DCC70-DE7D-47B1-8A46-5F9472E68C04}" type="slidenum">
              <a:t>‹N°›</a:t>
            </a:fld>
            <a:endParaRPr lang="fr-FR"/>
          </a:p>
        </p:txBody>
      </p:sp>
    </p:spTree>
    <p:extLst>
      <p:ext uri="{BB962C8B-B14F-4D97-AF65-F5344CB8AC3E}">
        <p14:creationId xmlns:p14="http://schemas.microsoft.com/office/powerpoint/2010/main" val="2330067419"/>
      </p:ext>
    </p:extLst>
  </p:cSld>
  <p:clrMap bg1="lt1" tx1="dk1" bg2="lt2" tx2="dk2" accent1="accent1" accent2="accent2" accent3="accent3" accent4="accent4" accent5="accent5" accent6="accent6" hlink="hlink" folHlink="folHlink"/>
  <p:notesStyle>
    <a:lvl1pPr marL="215999" marR="0" lvl="0" indent="-215999" defTabSz="914400" rtl="0" fontAlgn="auto" hangingPunct="0">
      <a:lnSpc>
        <a:spcPct val="100000"/>
      </a:lnSpc>
      <a:spcBef>
        <a:spcPts val="0"/>
      </a:spcBef>
      <a:spcAft>
        <a:spcPts val="0"/>
      </a:spcAft>
      <a:buNone/>
      <a:tabLst/>
      <a:defRPr lang="fr-FR" sz="2000" b="0" i="0" u="none" strike="noStrike" kern="1200" cap="none" spc="0" baseline="0">
        <a:solidFill>
          <a:srgbClr val="000000"/>
        </a:solidFill>
        <a:uFillTx/>
        <a:latin typeface="Arial" pitchFamily="18"/>
        <a:ea typeface="Microsoft YaHei"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A7223634-913A-403A-B170-D5C2568FD98F}" type="slidenum">
              <a:t>1</a:t>
            </a:fld>
            <a:endParaRPr lang="fr-FR"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Espace réservé de l'image des diapositives 1"/>
          <p:cNvSpPr>
            <a:spLocks noGrp="1" noRot="1" noChangeAspect="1"/>
          </p:cNvSpPr>
          <p:nvPr>
            <p:ph type="sldImg"/>
          </p:nvPr>
        </p:nvSpPr>
        <p:spPr>
          <a:xfrm>
            <a:off x="217488" y="812800"/>
            <a:ext cx="7123112" cy="4008438"/>
          </a:xfrm>
          <a:solidFill>
            <a:srgbClr val="5B9BD5"/>
          </a:solidFill>
          <a:ln w="25402">
            <a:solidFill>
              <a:srgbClr val="41719C"/>
            </a:solidFill>
            <a:prstDash val="solid"/>
          </a:ln>
        </p:spPr>
      </p:sp>
      <p:sp>
        <p:nvSpPr>
          <p:cNvPr id="4" name="Espace réservé des commentaires 2"/>
          <p:cNvSpPr txBox="1">
            <a:spLocks noGrp="1"/>
          </p:cNvSpPr>
          <p:nvPr>
            <p:ph type="body" sz="quarter" idx="1"/>
          </p:nvPr>
        </p:nvSpPr>
        <p:spPr/>
        <p:txBody>
          <a:bodyPr>
            <a:spAutoFit/>
          </a:bodyPr>
          <a:lstStyle/>
          <a:p>
            <a:endParaRPr lang="fr-FR"/>
          </a:p>
        </p:txBody>
      </p:sp>
    </p:spTree>
    <p:extLst>
      <p:ext uri="{BB962C8B-B14F-4D97-AF65-F5344CB8AC3E}">
        <p14:creationId xmlns:p14="http://schemas.microsoft.com/office/powerpoint/2010/main" val="484072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2998DFA0-1F92-4FC5-BFA1-D0D35B9F4755}" type="slidenum">
              <a:t>17</a:t>
            </a:fld>
            <a:endParaRPr lang="fr-FR"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Espace réservé de l'image des diapositives 1"/>
          <p:cNvSpPr>
            <a:spLocks noGrp="1" noRot="1" noChangeAspect="1"/>
          </p:cNvSpPr>
          <p:nvPr>
            <p:ph type="sldImg"/>
          </p:nvPr>
        </p:nvSpPr>
        <p:spPr>
          <a:xfrm>
            <a:off x="217488" y="812800"/>
            <a:ext cx="7123112" cy="4008438"/>
          </a:xfrm>
          <a:solidFill>
            <a:srgbClr val="5B9BD5"/>
          </a:solidFill>
          <a:ln w="25402">
            <a:solidFill>
              <a:srgbClr val="41719C"/>
            </a:solidFill>
            <a:prstDash val="solid"/>
          </a:ln>
        </p:spPr>
      </p:sp>
      <p:sp>
        <p:nvSpPr>
          <p:cNvPr id="4" name="Espace réservé des commentaires 2"/>
          <p:cNvSpPr txBox="1">
            <a:spLocks noGrp="1"/>
          </p:cNvSpPr>
          <p:nvPr>
            <p:ph type="body" sz="quarter" idx="1"/>
          </p:nvPr>
        </p:nvSpPr>
        <p:spPr/>
        <p:txBody>
          <a:bodyPr/>
          <a:lstStyle/>
          <a:p>
            <a:endParaRPr lang="fr-FR"/>
          </a:p>
        </p:txBody>
      </p:sp>
    </p:spTree>
    <p:extLst>
      <p:ext uri="{BB962C8B-B14F-4D97-AF65-F5344CB8AC3E}">
        <p14:creationId xmlns:p14="http://schemas.microsoft.com/office/powerpoint/2010/main" val="4913170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44BA561C-5AE8-4CCB-99B6-595B90462529}" type="slidenum">
              <a:t>19</a:t>
            </a:fld>
            <a:endParaRPr lang="fr-FR"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Espace réservé de l'image des diapositives 1"/>
          <p:cNvSpPr>
            <a:spLocks noGrp="1" noRot="1" noChangeAspect="1"/>
          </p:cNvSpPr>
          <p:nvPr>
            <p:ph type="sldImg"/>
          </p:nvPr>
        </p:nvSpPr>
        <p:spPr>
          <a:xfrm>
            <a:off x="217488" y="812800"/>
            <a:ext cx="7123112" cy="4008438"/>
          </a:xfrm>
          <a:solidFill>
            <a:srgbClr val="5B9BD5"/>
          </a:solidFill>
          <a:ln w="25402">
            <a:solidFill>
              <a:srgbClr val="41719C"/>
            </a:solidFill>
            <a:prstDash val="solid"/>
          </a:ln>
        </p:spPr>
      </p:sp>
      <p:sp>
        <p:nvSpPr>
          <p:cNvPr id="4" name="Espace réservé des commentaires 2"/>
          <p:cNvSpPr txBox="1">
            <a:spLocks noGrp="1"/>
          </p:cNvSpPr>
          <p:nvPr>
            <p:ph type="body" sz="quarter" idx="1"/>
          </p:nvPr>
        </p:nvSpPr>
        <p:spPr/>
        <p:txBody>
          <a:bodyPr/>
          <a:lstStyle/>
          <a:p>
            <a:endParaRPr lang="fr-FR"/>
          </a:p>
        </p:txBody>
      </p:sp>
    </p:spTree>
    <p:extLst>
      <p:ext uri="{BB962C8B-B14F-4D97-AF65-F5344CB8AC3E}">
        <p14:creationId xmlns:p14="http://schemas.microsoft.com/office/powerpoint/2010/main" val="2836578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AF2CAAF1-F196-44EC-8714-90DF504FE5EB}" type="slidenum">
              <a:t>21</a:t>
            </a:fld>
            <a:endParaRPr lang="fr-FR"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Espace réservé de l'image des diapositives 1"/>
          <p:cNvSpPr>
            <a:spLocks noGrp="1" noRot="1" noChangeAspect="1"/>
          </p:cNvSpPr>
          <p:nvPr>
            <p:ph type="sldImg"/>
          </p:nvPr>
        </p:nvSpPr>
        <p:spPr>
          <a:xfrm>
            <a:off x="217488" y="812800"/>
            <a:ext cx="7123112" cy="4008438"/>
          </a:xfrm>
          <a:solidFill>
            <a:srgbClr val="5B9BD5"/>
          </a:solidFill>
          <a:ln w="25402">
            <a:solidFill>
              <a:srgbClr val="41719C"/>
            </a:solidFill>
            <a:prstDash val="solid"/>
          </a:ln>
        </p:spPr>
      </p:sp>
      <p:sp>
        <p:nvSpPr>
          <p:cNvPr id="4" name="Espace réservé des commentaires 2"/>
          <p:cNvSpPr txBox="1">
            <a:spLocks noGrp="1"/>
          </p:cNvSpPr>
          <p:nvPr>
            <p:ph type="body" sz="quarter" idx="1"/>
          </p:nvPr>
        </p:nvSpPr>
        <p:spPr/>
        <p:txBody>
          <a:bodyPr/>
          <a:lstStyle/>
          <a:p>
            <a:endParaRPr lang="fr-FR"/>
          </a:p>
        </p:txBody>
      </p:sp>
    </p:spTree>
    <p:extLst>
      <p:ext uri="{BB962C8B-B14F-4D97-AF65-F5344CB8AC3E}">
        <p14:creationId xmlns:p14="http://schemas.microsoft.com/office/powerpoint/2010/main" val="199301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A01ED071-822A-4A06-8190-A714D9BE29DB}" type="slidenum">
              <a:t>22</a:t>
            </a:fld>
            <a:endParaRPr lang="fr-FR"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Espace réservé de l'image des diapositives 1"/>
          <p:cNvSpPr>
            <a:spLocks noGrp="1" noRot="1" noChangeAspect="1"/>
          </p:cNvSpPr>
          <p:nvPr>
            <p:ph type="sldImg"/>
          </p:nvPr>
        </p:nvSpPr>
        <p:spPr>
          <a:xfrm>
            <a:off x="217488" y="812800"/>
            <a:ext cx="7123112" cy="4008438"/>
          </a:xfrm>
          <a:solidFill>
            <a:srgbClr val="5B9BD5"/>
          </a:solidFill>
          <a:ln w="25402">
            <a:solidFill>
              <a:srgbClr val="41719C"/>
            </a:solidFill>
            <a:prstDash val="solid"/>
          </a:ln>
        </p:spPr>
      </p:sp>
      <p:sp>
        <p:nvSpPr>
          <p:cNvPr id="4" name="Espace réservé des commentaires 2"/>
          <p:cNvSpPr txBox="1">
            <a:spLocks noGrp="1"/>
          </p:cNvSpPr>
          <p:nvPr>
            <p:ph type="body" sz="quarter" idx="1"/>
          </p:nvPr>
        </p:nvSpPr>
        <p:spPr/>
        <p:txBody>
          <a:bodyPr/>
          <a:lstStyle/>
          <a:p>
            <a:endParaRPr lang="fr-FR"/>
          </a:p>
        </p:txBody>
      </p:sp>
    </p:spTree>
    <p:extLst>
      <p:ext uri="{BB962C8B-B14F-4D97-AF65-F5344CB8AC3E}">
        <p14:creationId xmlns:p14="http://schemas.microsoft.com/office/powerpoint/2010/main" val="3708454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24D3D763-010E-4A4C-8F6C-D82731A6116F}" type="slidenum">
              <a:t>3</a:t>
            </a:fld>
            <a:endParaRPr lang="fr-FR"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Espace réservé de l'image des diapositives 1"/>
          <p:cNvSpPr>
            <a:spLocks noGrp="1" noRot="1" noChangeAspect="1"/>
          </p:cNvSpPr>
          <p:nvPr>
            <p:ph type="sldImg"/>
          </p:nvPr>
        </p:nvSpPr>
        <p:spPr>
          <a:xfrm>
            <a:off x="217488" y="812800"/>
            <a:ext cx="7123112" cy="4008438"/>
          </a:xfrm>
          <a:solidFill>
            <a:srgbClr val="5B9BD5"/>
          </a:solidFill>
          <a:ln w="25402">
            <a:solidFill>
              <a:srgbClr val="41719C"/>
            </a:solidFill>
            <a:prstDash val="solid"/>
          </a:ln>
        </p:spPr>
      </p:sp>
      <p:sp>
        <p:nvSpPr>
          <p:cNvPr id="4" name="Espace réservé des commentaires 2"/>
          <p:cNvSpPr txBox="1">
            <a:spLocks noGrp="1"/>
          </p:cNvSpPr>
          <p:nvPr>
            <p:ph type="body" sz="quarter" idx="1"/>
          </p:nvPr>
        </p:nvSpPr>
        <p:spPr/>
        <p:txBody>
          <a:bodyPr>
            <a:spAutoFit/>
          </a:bodyPr>
          <a:lstStyle/>
          <a:p>
            <a:endParaRPr lang="fr-FR"/>
          </a:p>
        </p:txBody>
      </p:sp>
    </p:spTree>
    <p:extLst>
      <p:ext uri="{BB962C8B-B14F-4D97-AF65-F5344CB8AC3E}">
        <p14:creationId xmlns:p14="http://schemas.microsoft.com/office/powerpoint/2010/main" val="3643267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6DCCC909-DA63-45E7-BE37-7BBC9BCD9A1A}" type="slidenum">
              <a:t>4</a:t>
            </a:fld>
            <a:endParaRPr lang="fr-FR"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Espace réservé de l'image des diapositives 1"/>
          <p:cNvSpPr>
            <a:spLocks noGrp="1" noRot="1" noChangeAspect="1"/>
          </p:cNvSpPr>
          <p:nvPr>
            <p:ph type="sldImg"/>
          </p:nvPr>
        </p:nvSpPr>
        <p:spPr>
          <a:xfrm>
            <a:off x="217488" y="812800"/>
            <a:ext cx="7123112" cy="4008438"/>
          </a:xfrm>
          <a:solidFill>
            <a:srgbClr val="5B9BD5"/>
          </a:solidFill>
          <a:ln w="25402">
            <a:solidFill>
              <a:srgbClr val="41719C"/>
            </a:solidFill>
            <a:prstDash val="solid"/>
          </a:ln>
        </p:spPr>
      </p:sp>
      <p:sp>
        <p:nvSpPr>
          <p:cNvPr id="4" name="Espace réservé des commentaires 2"/>
          <p:cNvSpPr txBox="1">
            <a:spLocks noGrp="1"/>
          </p:cNvSpPr>
          <p:nvPr>
            <p:ph type="body" sz="quarter" idx="1"/>
          </p:nvPr>
        </p:nvSpPr>
        <p:spPr/>
        <p:txBody>
          <a:bodyPr/>
          <a:lstStyle/>
          <a:p>
            <a:endParaRPr lang="fr-FR"/>
          </a:p>
        </p:txBody>
      </p:sp>
    </p:spTree>
    <p:extLst>
      <p:ext uri="{BB962C8B-B14F-4D97-AF65-F5344CB8AC3E}">
        <p14:creationId xmlns:p14="http://schemas.microsoft.com/office/powerpoint/2010/main" val="3620615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11EA9DB-A432-4DE6-93C0-FA719EBDDAD9}" type="slidenum">
              <a:t>6</a:t>
            </a:fld>
            <a:endParaRPr lang="fr-FR"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Espace réservé de l'image des diapositives 1"/>
          <p:cNvSpPr>
            <a:spLocks noGrp="1" noRot="1" noChangeAspect="1"/>
          </p:cNvSpPr>
          <p:nvPr>
            <p:ph type="sldImg"/>
          </p:nvPr>
        </p:nvSpPr>
        <p:spPr>
          <a:xfrm>
            <a:off x="217488" y="812800"/>
            <a:ext cx="7123112" cy="4008438"/>
          </a:xfrm>
          <a:solidFill>
            <a:srgbClr val="5B9BD5"/>
          </a:solidFill>
          <a:ln w="25402">
            <a:solidFill>
              <a:srgbClr val="41719C"/>
            </a:solidFill>
            <a:prstDash val="solid"/>
          </a:ln>
        </p:spPr>
      </p:sp>
      <p:sp>
        <p:nvSpPr>
          <p:cNvPr id="4" name="Espace réservé des commentaires 2"/>
          <p:cNvSpPr txBox="1">
            <a:spLocks noGrp="1"/>
          </p:cNvSpPr>
          <p:nvPr>
            <p:ph type="body" sz="quarter" idx="1"/>
          </p:nvPr>
        </p:nvSpPr>
        <p:spPr/>
        <p:txBody>
          <a:bodyPr/>
          <a:lstStyle/>
          <a:p>
            <a:endParaRPr lang="fr-FR"/>
          </a:p>
        </p:txBody>
      </p:sp>
    </p:spTree>
    <p:extLst>
      <p:ext uri="{BB962C8B-B14F-4D97-AF65-F5344CB8AC3E}">
        <p14:creationId xmlns:p14="http://schemas.microsoft.com/office/powerpoint/2010/main" val="2377997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364EBF79-D041-4A29-BEE4-0BC237039455}" type="slidenum">
              <a:t>8</a:t>
            </a:fld>
            <a:endParaRPr lang="fr-FR"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Espace réservé de l'image des diapositives 1"/>
          <p:cNvSpPr>
            <a:spLocks noGrp="1" noRot="1" noChangeAspect="1"/>
          </p:cNvSpPr>
          <p:nvPr>
            <p:ph type="sldImg"/>
          </p:nvPr>
        </p:nvSpPr>
        <p:spPr>
          <a:xfrm>
            <a:off x="217488" y="812800"/>
            <a:ext cx="7123112" cy="4008438"/>
          </a:xfrm>
          <a:solidFill>
            <a:srgbClr val="5B9BD5"/>
          </a:solidFill>
          <a:ln w="25402">
            <a:solidFill>
              <a:srgbClr val="41719C"/>
            </a:solidFill>
            <a:prstDash val="solid"/>
          </a:ln>
        </p:spPr>
      </p:sp>
      <p:sp>
        <p:nvSpPr>
          <p:cNvPr id="4" name="Espace réservé des commentaires 2"/>
          <p:cNvSpPr txBox="1">
            <a:spLocks noGrp="1"/>
          </p:cNvSpPr>
          <p:nvPr>
            <p:ph type="body" sz="quarter" idx="1"/>
          </p:nvPr>
        </p:nvSpPr>
        <p:spPr/>
        <p:txBody>
          <a:bodyPr/>
          <a:lstStyle/>
          <a:p>
            <a:endParaRPr lang="fr-FR"/>
          </a:p>
        </p:txBody>
      </p:sp>
    </p:spTree>
    <p:extLst>
      <p:ext uri="{BB962C8B-B14F-4D97-AF65-F5344CB8AC3E}">
        <p14:creationId xmlns:p14="http://schemas.microsoft.com/office/powerpoint/2010/main" val="2186516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BA3A59E-E2D8-4601-90C4-086C82A185AA}" type="slidenum">
              <a:t>10</a:t>
            </a:fld>
            <a:endParaRPr lang="fr-FR"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Espace réservé de l'image des diapositives 1"/>
          <p:cNvSpPr>
            <a:spLocks noGrp="1" noRot="1" noChangeAspect="1"/>
          </p:cNvSpPr>
          <p:nvPr>
            <p:ph type="sldImg"/>
          </p:nvPr>
        </p:nvSpPr>
        <p:spPr>
          <a:xfrm>
            <a:off x="217488" y="812800"/>
            <a:ext cx="7123112" cy="4008438"/>
          </a:xfrm>
          <a:solidFill>
            <a:srgbClr val="5B9BD5"/>
          </a:solidFill>
          <a:ln w="25402">
            <a:solidFill>
              <a:srgbClr val="41719C"/>
            </a:solidFill>
            <a:prstDash val="solid"/>
          </a:ln>
        </p:spPr>
      </p:sp>
      <p:sp>
        <p:nvSpPr>
          <p:cNvPr id="4" name="Espace réservé des commentaires 2"/>
          <p:cNvSpPr txBox="1">
            <a:spLocks noGrp="1"/>
          </p:cNvSpPr>
          <p:nvPr>
            <p:ph type="body" sz="quarter" idx="1"/>
          </p:nvPr>
        </p:nvSpPr>
        <p:spPr/>
        <p:txBody>
          <a:bodyPr/>
          <a:lstStyle/>
          <a:p>
            <a:endParaRPr lang="fr-FR"/>
          </a:p>
        </p:txBody>
      </p:sp>
    </p:spTree>
    <p:extLst>
      <p:ext uri="{BB962C8B-B14F-4D97-AF65-F5344CB8AC3E}">
        <p14:creationId xmlns:p14="http://schemas.microsoft.com/office/powerpoint/2010/main" val="3668289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9E854231-3E1F-4AA8-92AD-9A900AC3AC96}" type="slidenum">
              <a:t>11</a:t>
            </a:fld>
            <a:endParaRPr lang="fr-FR"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Espace réservé de l'image des diapositives 1"/>
          <p:cNvSpPr>
            <a:spLocks noGrp="1" noRot="1" noChangeAspect="1"/>
          </p:cNvSpPr>
          <p:nvPr>
            <p:ph type="sldImg"/>
          </p:nvPr>
        </p:nvSpPr>
        <p:spPr>
          <a:xfrm>
            <a:off x="217488" y="812800"/>
            <a:ext cx="7123112" cy="4008438"/>
          </a:xfrm>
          <a:solidFill>
            <a:srgbClr val="5B9BD5"/>
          </a:solidFill>
          <a:ln w="25402">
            <a:solidFill>
              <a:srgbClr val="41719C"/>
            </a:solidFill>
            <a:prstDash val="solid"/>
          </a:ln>
        </p:spPr>
      </p:sp>
      <p:sp>
        <p:nvSpPr>
          <p:cNvPr id="4" name="Espace réservé des commentaires 2"/>
          <p:cNvSpPr txBox="1">
            <a:spLocks noGrp="1"/>
          </p:cNvSpPr>
          <p:nvPr>
            <p:ph type="body" sz="quarter" idx="1"/>
          </p:nvPr>
        </p:nvSpPr>
        <p:spPr/>
        <p:txBody>
          <a:bodyPr/>
          <a:lstStyle/>
          <a:p>
            <a:endParaRPr lang="fr-FR"/>
          </a:p>
        </p:txBody>
      </p:sp>
    </p:spTree>
    <p:extLst>
      <p:ext uri="{BB962C8B-B14F-4D97-AF65-F5344CB8AC3E}">
        <p14:creationId xmlns:p14="http://schemas.microsoft.com/office/powerpoint/2010/main" val="2349108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113B09C9-16A5-4100-A171-1473325AF9CF}" type="slidenum">
              <a:t>13</a:t>
            </a:fld>
            <a:endParaRPr lang="fr-FR"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Espace réservé de l'image des diapositives 1"/>
          <p:cNvSpPr>
            <a:spLocks noGrp="1" noRot="1" noChangeAspect="1"/>
          </p:cNvSpPr>
          <p:nvPr>
            <p:ph type="sldImg"/>
          </p:nvPr>
        </p:nvSpPr>
        <p:spPr>
          <a:xfrm>
            <a:off x="217488" y="812800"/>
            <a:ext cx="7123112" cy="4008438"/>
          </a:xfrm>
          <a:solidFill>
            <a:srgbClr val="5B9BD5"/>
          </a:solidFill>
          <a:ln w="25402">
            <a:solidFill>
              <a:srgbClr val="41719C"/>
            </a:solidFill>
            <a:prstDash val="solid"/>
          </a:ln>
        </p:spPr>
      </p:sp>
      <p:sp>
        <p:nvSpPr>
          <p:cNvPr id="4" name="Espace réservé des commentaires 2"/>
          <p:cNvSpPr txBox="1">
            <a:spLocks noGrp="1"/>
          </p:cNvSpPr>
          <p:nvPr>
            <p:ph type="body" sz="quarter" idx="1"/>
          </p:nvPr>
        </p:nvSpPr>
        <p:spPr/>
        <p:txBody>
          <a:bodyPr/>
          <a:lstStyle/>
          <a:p>
            <a:endParaRPr lang="fr-FR"/>
          </a:p>
        </p:txBody>
      </p:sp>
    </p:spTree>
    <p:extLst>
      <p:ext uri="{BB962C8B-B14F-4D97-AF65-F5344CB8AC3E}">
        <p14:creationId xmlns:p14="http://schemas.microsoft.com/office/powerpoint/2010/main" val="2892196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113B09C9-16A5-4100-A171-1473325AF9CF}" type="slidenum">
              <a:t>15</a:t>
            </a:fld>
            <a:endParaRPr lang="fr-FR"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Espace réservé de l'image des diapositives 1"/>
          <p:cNvSpPr>
            <a:spLocks noGrp="1" noRot="1" noChangeAspect="1"/>
          </p:cNvSpPr>
          <p:nvPr>
            <p:ph type="sldImg"/>
          </p:nvPr>
        </p:nvSpPr>
        <p:spPr>
          <a:xfrm>
            <a:off x="217488" y="812800"/>
            <a:ext cx="7123112" cy="4008438"/>
          </a:xfrm>
          <a:solidFill>
            <a:srgbClr val="5B9BD5"/>
          </a:solidFill>
          <a:ln w="25402">
            <a:solidFill>
              <a:srgbClr val="41719C"/>
            </a:solidFill>
            <a:prstDash val="solid"/>
          </a:ln>
        </p:spPr>
      </p:sp>
      <p:sp>
        <p:nvSpPr>
          <p:cNvPr id="4" name="Espace réservé des commentaires 2"/>
          <p:cNvSpPr txBox="1">
            <a:spLocks noGrp="1"/>
          </p:cNvSpPr>
          <p:nvPr>
            <p:ph type="body" sz="quarter" idx="1"/>
          </p:nvPr>
        </p:nvSpPr>
        <p:spPr/>
        <p:txBody>
          <a:bodyPr/>
          <a:lstStyle/>
          <a:p>
            <a:endParaRPr lang="fr-FR"/>
          </a:p>
        </p:txBody>
      </p:sp>
    </p:spTree>
    <p:extLst>
      <p:ext uri="{BB962C8B-B14F-4D97-AF65-F5344CB8AC3E}">
        <p14:creationId xmlns:p14="http://schemas.microsoft.com/office/powerpoint/2010/main" val="39017800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txBox="1">
            <a:spLocks noGrp="1"/>
          </p:cNvSpPr>
          <p:nvPr>
            <p:ph type="ctrTitle"/>
          </p:nvPr>
        </p:nvSpPr>
        <p:spPr>
          <a:xfrm>
            <a:off x="1524003" y="1122361"/>
            <a:ext cx="9144000" cy="2387598"/>
          </a:xfrm>
        </p:spPr>
        <p:txBody>
          <a:bodyPr anchor="b" anchorCtr="1"/>
          <a:lstStyle>
            <a:lvl1pPr algn="ctr">
              <a:defRPr sz="6000"/>
            </a:lvl1pPr>
          </a:lstStyle>
          <a:p>
            <a:pPr lvl="0"/>
            <a:r>
              <a:rPr lang="fr-FR"/>
              <a:t>Modifiez le style du titre</a:t>
            </a:r>
          </a:p>
        </p:txBody>
      </p:sp>
      <p:sp>
        <p:nvSpPr>
          <p:cNvPr id="3" name="Sous-titre 2"/>
          <p:cNvSpPr txBox="1">
            <a:spLocks noGrp="1"/>
          </p:cNvSpPr>
          <p:nvPr>
            <p:ph type="subTitle" idx="1"/>
          </p:nvPr>
        </p:nvSpPr>
        <p:spPr>
          <a:xfrm>
            <a:off x="1524003" y="3602041"/>
            <a:ext cx="9144000" cy="1655758"/>
          </a:xfrm>
        </p:spPr>
        <p:txBody>
          <a:bodyPr anchorCtr="1"/>
          <a:lstStyle>
            <a:lvl1pPr algn="ctr">
              <a:buNone/>
              <a:defRPr sz="2400"/>
            </a:lvl1pPr>
          </a:lstStyle>
          <a:p>
            <a:pPr lvl="0"/>
            <a:r>
              <a:rPr lang="fr-FR"/>
              <a:t>Modifiez le style des sous-titres du masque</a:t>
            </a:r>
          </a:p>
        </p:txBody>
      </p:sp>
      <p:sp>
        <p:nvSpPr>
          <p:cNvPr id="4" name="Espace réservé de la date 3"/>
          <p:cNvSpPr txBox="1">
            <a:spLocks noGrp="1"/>
          </p:cNvSpPr>
          <p:nvPr>
            <p:ph type="dt" sz="half" idx="7"/>
          </p:nvPr>
        </p:nvSpPr>
        <p:spPr/>
        <p:txBody>
          <a:bodyPr/>
          <a:lstStyle>
            <a:lvl1pPr>
              <a:defRPr/>
            </a:lvl1pPr>
          </a:lstStyle>
          <a:p>
            <a:pPr lvl="0"/>
            <a:fld id="{24A638CD-9137-4709-8969-26949DAC70D5}" type="datetime1">
              <a:rPr lang="fr-FR"/>
              <a:pPr lvl="0"/>
              <a:t>07/07/2022</a:t>
            </a:fld>
            <a:endParaRPr lang="fr-FR"/>
          </a:p>
        </p:txBody>
      </p:sp>
      <p:sp>
        <p:nvSpPr>
          <p:cNvPr id="5" name="Espace réservé du pied de page 4"/>
          <p:cNvSpPr txBox="1">
            <a:spLocks noGrp="1"/>
          </p:cNvSpPr>
          <p:nvPr>
            <p:ph type="ftr" sz="quarter" idx="9"/>
          </p:nvPr>
        </p:nvSpPr>
        <p:spPr/>
        <p:txBody>
          <a:bodyPr/>
          <a:lstStyle>
            <a:lvl1pPr>
              <a:defRPr/>
            </a:lvl1pPr>
          </a:lstStyle>
          <a:p>
            <a:pPr lvl="0"/>
            <a:endParaRPr lang="fr-FR"/>
          </a:p>
        </p:txBody>
      </p:sp>
      <p:sp>
        <p:nvSpPr>
          <p:cNvPr id="6" name="Espace réservé du numéro de diapositive 5"/>
          <p:cNvSpPr txBox="1">
            <a:spLocks noGrp="1"/>
          </p:cNvSpPr>
          <p:nvPr>
            <p:ph type="sldNum" sz="quarter" idx="8"/>
          </p:nvPr>
        </p:nvSpPr>
        <p:spPr/>
        <p:txBody>
          <a:bodyPr/>
          <a:lstStyle>
            <a:lvl1pPr>
              <a:defRPr/>
            </a:lvl1pPr>
          </a:lstStyle>
          <a:p>
            <a:pPr lvl="0"/>
            <a:fld id="{B4206D4B-625A-485B-A4C7-F010CA2E5B1B}" type="slidenum">
              <a:t>‹N°›</a:t>
            </a:fld>
            <a:endParaRPr lang="fr-FR"/>
          </a:p>
        </p:txBody>
      </p:sp>
    </p:spTree>
    <p:extLst>
      <p:ext uri="{BB962C8B-B14F-4D97-AF65-F5344CB8AC3E}">
        <p14:creationId xmlns:p14="http://schemas.microsoft.com/office/powerpoint/2010/main" val="3407413350"/>
      </p:ext>
    </p:extLst>
  </p:cSld>
  <p:clrMapOvr>
    <a:masterClrMapping/>
  </p:clrMapOvr>
  <mc:AlternateContent xmlns:mc="http://schemas.openxmlformats.org/markup-compatibility/2006">
    <mc:Choice xmlns:p15="http://schemas.microsoft.com/office/powerpoint/2012/main" Requires="p15">
      <p:transition spd="slow">
        <p15:prstTrans prst="fallOver"/>
        <p:sndAc>
          <p:stSnd>
            <p:snd r:embed="rId1" name="generique-livre-5 (1).wav"/>
          </p:stSnd>
        </p:sndAc>
      </p:transition>
    </mc:Choice>
    <mc:Fallback>
      <p:transition spd="slow">
        <p:fade/>
        <p:sndAc>
          <p:stSnd>
            <p:snd r:embed="rId1" name="generique-livre-5 (1).wav"/>
          </p:stSnd>
        </p:sndAc>
      </p:transition>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Modifiez le style du titre</a:t>
            </a:r>
          </a:p>
        </p:txBody>
      </p:sp>
      <p:sp>
        <p:nvSpPr>
          <p:cNvPr id="3" name="Espace réservé du texte vertical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txBox="1">
            <a:spLocks noGrp="1"/>
          </p:cNvSpPr>
          <p:nvPr>
            <p:ph type="dt" sz="half" idx="7"/>
          </p:nvPr>
        </p:nvSpPr>
        <p:spPr/>
        <p:txBody>
          <a:bodyPr/>
          <a:lstStyle>
            <a:lvl1pPr>
              <a:defRPr/>
            </a:lvl1pPr>
          </a:lstStyle>
          <a:p>
            <a:pPr lvl="0"/>
            <a:fld id="{BE1FA1D4-4092-47E8-9E9B-999F3BF090EC}" type="datetime1">
              <a:rPr lang="fr-FR"/>
              <a:pPr lvl="0"/>
              <a:t>07/07/2022</a:t>
            </a:fld>
            <a:endParaRPr lang="fr-FR"/>
          </a:p>
        </p:txBody>
      </p:sp>
      <p:sp>
        <p:nvSpPr>
          <p:cNvPr id="5" name="Espace réservé du pied de page 4"/>
          <p:cNvSpPr txBox="1">
            <a:spLocks noGrp="1"/>
          </p:cNvSpPr>
          <p:nvPr>
            <p:ph type="ftr" sz="quarter" idx="9"/>
          </p:nvPr>
        </p:nvSpPr>
        <p:spPr/>
        <p:txBody>
          <a:bodyPr/>
          <a:lstStyle>
            <a:lvl1pPr>
              <a:defRPr/>
            </a:lvl1pPr>
          </a:lstStyle>
          <a:p>
            <a:pPr lvl="0"/>
            <a:endParaRPr lang="fr-FR"/>
          </a:p>
        </p:txBody>
      </p:sp>
      <p:sp>
        <p:nvSpPr>
          <p:cNvPr id="6" name="Espace réservé du numéro de diapositive 5"/>
          <p:cNvSpPr txBox="1">
            <a:spLocks noGrp="1"/>
          </p:cNvSpPr>
          <p:nvPr>
            <p:ph type="sldNum" sz="quarter" idx="8"/>
          </p:nvPr>
        </p:nvSpPr>
        <p:spPr/>
        <p:txBody>
          <a:bodyPr/>
          <a:lstStyle>
            <a:lvl1pPr>
              <a:defRPr/>
            </a:lvl1pPr>
          </a:lstStyle>
          <a:p>
            <a:pPr lvl="0"/>
            <a:fld id="{481E3A42-8A6E-4285-A56D-941A24514E0F}" type="slidenum">
              <a:t>‹N°›</a:t>
            </a:fld>
            <a:endParaRPr lang="fr-FR"/>
          </a:p>
        </p:txBody>
      </p:sp>
    </p:spTree>
    <p:extLst>
      <p:ext uri="{BB962C8B-B14F-4D97-AF65-F5344CB8AC3E}">
        <p14:creationId xmlns:p14="http://schemas.microsoft.com/office/powerpoint/2010/main" val="2854741959"/>
      </p:ext>
    </p:extLst>
  </p:cSld>
  <p:clrMapOvr>
    <a:masterClrMapping/>
  </p:clrMapOvr>
  <mc:AlternateContent xmlns:mc="http://schemas.openxmlformats.org/markup-compatibility/2006">
    <mc:Choice xmlns:p15="http://schemas.microsoft.com/office/powerpoint/2012/main" Requires="p15">
      <p:transition spd="slow">
        <p15:prstTrans prst="fallOver"/>
        <p:sndAc>
          <p:stSnd>
            <p:snd r:embed="rId1" name="generique-livre-5 (1).wav"/>
          </p:stSnd>
        </p:sndAc>
      </p:transition>
    </mc:Choice>
    <mc:Fallback>
      <p:transition spd="slow">
        <p:fade/>
        <p:sndAc>
          <p:stSnd>
            <p:snd r:embed="rId1" name="generique-livre-5 (1).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txBox="1">
            <a:spLocks noGrp="1"/>
          </p:cNvSpPr>
          <p:nvPr>
            <p:ph type="title" orient="vert"/>
          </p:nvPr>
        </p:nvSpPr>
        <p:spPr>
          <a:xfrm>
            <a:off x="8724903" y="365129"/>
            <a:ext cx="2628899" cy="5811834"/>
          </a:xfrm>
        </p:spPr>
        <p:txBody>
          <a:bodyPr vert="eaVert"/>
          <a:lstStyle>
            <a:lvl1pPr>
              <a:defRPr/>
            </a:lvl1pPr>
          </a:lstStyle>
          <a:p>
            <a:pPr lvl="0"/>
            <a:r>
              <a:rPr lang="fr-FR"/>
              <a:t>Modifiez le style du titre</a:t>
            </a:r>
          </a:p>
        </p:txBody>
      </p:sp>
      <p:sp>
        <p:nvSpPr>
          <p:cNvPr id="3" name="Espace réservé du texte vertical 2"/>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txBox="1">
            <a:spLocks noGrp="1"/>
          </p:cNvSpPr>
          <p:nvPr>
            <p:ph type="dt" sz="half" idx="7"/>
          </p:nvPr>
        </p:nvSpPr>
        <p:spPr/>
        <p:txBody>
          <a:bodyPr/>
          <a:lstStyle>
            <a:lvl1pPr>
              <a:defRPr/>
            </a:lvl1pPr>
          </a:lstStyle>
          <a:p>
            <a:pPr lvl="0"/>
            <a:fld id="{256221CB-1E1F-49C1-ACBE-24B7306D1717}" type="datetime1">
              <a:rPr lang="fr-FR"/>
              <a:pPr lvl="0"/>
              <a:t>07/07/2022</a:t>
            </a:fld>
            <a:endParaRPr lang="fr-FR"/>
          </a:p>
        </p:txBody>
      </p:sp>
      <p:sp>
        <p:nvSpPr>
          <p:cNvPr id="5" name="Espace réservé du pied de page 4"/>
          <p:cNvSpPr txBox="1">
            <a:spLocks noGrp="1"/>
          </p:cNvSpPr>
          <p:nvPr>
            <p:ph type="ftr" sz="quarter" idx="9"/>
          </p:nvPr>
        </p:nvSpPr>
        <p:spPr/>
        <p:txBody>
          <a:bodyPr/>
          <a:lstStyle>
            <a:lvl1pPr>
              <a:defRPr/>
            </a:lvl1pPr>
          </a:lstStyle>
          <a:p>
            <a:pPr lvl="0"/>
            <a:endParaRPr lang="fr-FR"/>
          </a:p>
        </p:txBody>
      </p:sp>
      <p:sp>
        <p:nvSpPr>
          <p:cNvPr id="6" name="Espace réservé du numéro de diapositive 5"/>
          <p:cNvSpPr txBox="1">
            <a:spLocks noGrp="1"/>
          </p:cNvSpPr>
          <p:nvPr>
            <p:ph type="sldNum" sz="quarter" idx="8"/>
          </p:nvPr>
        </p:nvSpPr>
        <p:spPr/>
        <p:txBody>
          <a:bodyPr/>
          <a:lstStyle>
            <a:lvl1pPr>
              <a:defRPr/>
            </a:lvl1pPr>
          </a:lstStyle>
          <a:p>
            <a:pPr lvl="0"/>
            <a:fld id="{54EB4E8A-62ED-4CCE-9FBB-F47E666A2BAE}" type="slidenum">
              <a:t>‹N°›</a:t>
            </a:fld>
            <a:endParaRPr lang="fr-FR"/>
          </a:p>
        </p:txBody>
      </p:sp>
    </p:spTree>
    <p:extLst>
      <p:ext uri="{BB962C8B-B14F-4D97-AF65-F5344CB8AC3E}">
        <p14:creationId xmlns:p14="http://schemas.microsoft.com/office/powerpoint/2010/main" val="4094240906"/>
      </p:ext>
    </p:extLst>
  </p:cSld>
  <p:clrMapOvr>
    <a:masterClrMapping/>
  </p:clrMapOvr>
  <mc:AlternateContent xmlns:mc="http://schemas.openxmlformats.org/markup-compatibility/2006">
    <mc:Choice xmlns:p15="http://schemas.microsoft.com/office/powerpoint/2012/main" Requires="p15">
      <p:transition spd="slow">
        <p15:prstTrans prst="fallOver"/>
        <p:sndAc>
          <p:stSnd>
            <p:snd r:embed="rId1" name="generique-livre-5 (1).wav"/>
          </p:stSnd>
        </p:sndAc>
      </p:transition>
    </mc:Choice>
    <mc:Fallback>
      <p:transition spd="slow">
        <p:fade/>
        <p:sndAc>
          <p:stSnd>
            <p:snd r:embed="rId1" name="generique-livre-5 (1).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Modifiez le style du titre</a:t>
            </a:r>
          </a:p>
        </p:txBody>
      </p:sp>
      <p:sp>
        <p:nvSpPr>
          <p:cNvPr id="3" name="Espace réservé du contenu 2"/>
          <p:cNvSpPr txBox="1">
            <a:spLocks noGrp="1"/>
          </p:cNvSpPr>
          <p:nvPr>
            <p:ph idx="1"/>
          </p:nvPr>
        </p:nvSpPr>
        <p:spPr/>
        <p:txBody>
          <a:bodyPr/>
          <a:lstStyle>
            <a:lvl1pPr>
              <a:defRPr/>
            </a:lvl1pPr>
            <a:lvl2pPr>
              <a:defRPr/>
            </a:lvl2pPr>
            <a:lvl3pPr>
              <a:defRPr/>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txBox="1">
            <a:spLocks noGrp="1"/>
          </p:cNvSpPr>
          <p:nvPr>
            <p:ph type="dt" sz="half" idx="7"/>
          </p:nvPr>
        </p:nvSpPr>
        <p:spPr/>
        <p:txBody>
          <a:bodyPr/>
          <a:lstStyle>
            <a:lvl1pPr>
              <a:defRPr/>
            </a:lvl1pPr>
          </a:lstStyle>
          <a:p>
            <a:pPr lvl="0"/>
            <a:fld id="{C2F51383-7BF8-4756-94E1-AC048226C0BC}" type="datetime1">
              <a:rPr lang="fr-FR"/>
              <a:pPr lvl="0"/>
              <a:t>07/07/2022</a:t>
            </a:fld>
            <a:endParaRPr lang="fr-FR"/>
          </a:p>
        </p:txBody>
      </p:sp>
      <p:sp>
        <p:nvSpPr>
          <p:cNvPr id="5" name="Espace réservé du pied de page 4"/>
          <p:cNvSpPr txBox="1">
            <a:spLocks noGrp="1"/>
          </p:cNvSpPr>
          <p:nvPr>
            <p:ph type="ftr" sz="quarter" idx="9"/>
          </p:nvPr>
        </p:nvSpPr>
        <p:spPr/>
        <p:txBody>
          <a:bodyPr/>
          <a:lstStyle>
            <a:lvl1pPr>
              <a:defRPr/>
            </a:lvl1pPr>
          </a:lstStyle>
          <a:p>
            <a:pPr lvl="0"/>
            <a:endParaRPr lang="fr-FR"/>
          </a:p>
        </p:txBody>
      </p:sp>
      <p:sp>
        <p:nvSpPr>
          <p:cNvPr id="6" name="Espace réservé du numéro de diapositive 5"/>
          <p:cNvSpPr txBox="1">
            <a:spLocks noGrp="1"/>
          </p:cNvSpPr>
          <p:nvPr>
            <p:ph type="sldNum" sz="quarter" idx="8"/>
          </p:nvPr>
        </p:nvSpPr>
        <p:spPr/>
        <p:txBody>
          <a:bodyPr/>
          <a:lstStyle>
            <a:lvl1pPr>
              <a:defRPr/>
            </a:lvl1pPr>
          </a:lstStyle>
          <a:p>
            <a:pPr lvl="0"/>
            <a:fld id="{F456B9AF-21CD-4307-A95C-9A2CD7C0F96C}" type="slidenum">
              <a:t>‹N°›</a:t>
            </a:fld>
            <a:endParaRPr lang="fr-FR"/>
          </a:p>
        </p:txBody>
      </p:sp>
    </p:spTree>
    <p:extLst>
      <p:ext uri="{BB962C8B-B14F-4D97-AF65-F5344CB8AC3E}">
        <p14:creationId xmlns:p14="http://schemas.microsoft.com/office/powerpoint/2010/main" val="3629909829"/>
      </p:ext>
    </p:extLst>
  </p:cSld>
  <p:clrMapOvr>
    <a:masterClrMapping/>
  </p:clrMapOvr>
  <mc:AlternateContent xmlns:mc="http://schemas.openxmlformats.org/markup-compatibility/2006">
    <mc:Choice xmlns:p15="http://schemas.microsoft.com/office/powerpoint/2012/main" Requires="p15">
      <p:transition spd="slow">
        <p15:prstTrans prst="fallOver"/>
        <p:sndAc>
          <p:stSnd>
            <p:snd r:embed="rId1" name="generique-livre-5 (1).wav"/>
          </p:stSnd>
        </p:sndAc>
      </p:transition>
    </mc:Choice>
    <mc:Fallback>
      <p:transition spd="slow">
        <p:fade/>
        <p:sndAc>
          <p:stSnd>
            <p:snd r:embed="rId1" name="generique-livre-5 (1).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txBox="1">
            <a:spLocks noGrp="1"/>
          </p:cNvSpPr>
          <p:nvPr>
            <p:ph type="title"/>
          </p:nvPr>
        </p:nvSpPr>
        <p:spPr>
          <a:xfrm>
            <a:off x="831847" y="1709735"/>
            <a:ext cx="10515600" cy="2852735"/>
          </a:xfrm>
        </p:spPr>
        <p:txBody>
          <a:bodyPr anchor="b"/>
          <a:lstStyle>
            <a:lvl1pPr>
              <a:defRPr sz="6000"/>
            </a:lvl1pPr>
          </a:lstStyle>
          <a:p>
            <a:pPr lvl="0"/>
            <a:r>
              <a:rPr lang="fr-FR"/>
              <a:t>Modifiez le style du titre</a:t>
            </a:r>
          </a:p>
        </p:txBody>
      </p:sp>
      <p:sp>
        <p:nvSpPr>
          <p:cNvPr id="3" name="Espace réservé du texte 2"/>
          <p:cNvSpPr txBox="1">
            <a:spLocks noGrp="1"/>
          </p:cNvSpPr>
          <p:nvPr>
            <p:ph type="body" idx="1"/>
          </p:nvPr>
        </p:nvSpPr>
        <p:spPr>
          <a:xfrm>
            <a:off x="831847" y="4589465"/>
            <a:ext cx="10515600" cy="1500182"/>
          </a:xfrm>
        </p:spPr>
        <p:txBody>
          <a:bodyPr/>
          <a:lstStyle>
            <a:lvl1pPr>
              <a:buNone/>
              <a:defRPr sz="2400">
                <a:solidFill>
                  <a:srgbClr val="898989"/>
                </a:solidFill>
              </a:defRPr>
            </a:lvl1pPr>
          </a:lstStyle>
          <a:p>
            <a:pPr lvl="0"/>
            <a:r>
              <a:rPr lang="fr-FR"/>
              <a:t>Modifiez les styles du texte du masque</a:t>
            </a:r>
          </a:p>
        </p:txBody>
      </p:sp>
      <p:sp>
        <p:nvSpPr>
          <p:cNvPr id="4" name="Espace réservé de la date 3"/>
          <p:cNvSpPr txBox="1">
            <a:spLocks noGrp="1"/>
          </p:cNvSpPr>
          <p:nvPr>
            <p:ph type="dt" sz="half" idx="7"/>
          </p:nvPr>
        </p:nvSpPr>
        <p:spPr/>
        <p:txBody>
          <a:bodyPr/>
          <a:lstStyle>
            <a:lvl1pPr>
              <a:defRPr/>
            </a:lvl1pPr>
          </a:lstStyle>
          <a:p>
            <a:pPr lvl="0"/>
            <a:fld id="{928662EE-7B71-4D50-919B-B16843BCB5D1}" type="datetime1">
              <a:rPr lang="fr-FR"/>
              <a:pPr lvl="0"/>
              <a:t>07/07/2022</a:t>
            </a:fld>
            <a:endParaRPr lang="fr-FR"/>
          </a:p>
        </p:txBody>
      </p:sp>
      <p:sp>
        <p:nvSpPr>
          <p:cNvPr id="5" name="Espace réservé du pied de page 4"/>
          <p:cNvSpPr txBox="1">
            <a:spLocks noGrp="1"/>
          </p:cNvSpPr>
          <p:nvPr>
            <p:ph type="ftr" sz="quarter" idx="9"/>
          </p:nvPr>
        </p:nvSpPr>
        <p:spPr/>
        <p:txBody>
          <a:bodyPr/>
          <a:lstStyle>
            <a:lvl1pPr>
              <a:defRPr/>
            </a:lvl1pPr>
          </a:lstStyle>
          <a:p>
            <a:pPr lvl="0"/>
            <a:endParaRPr lang="fr-FR"/>
          </a:p>
        </p:txBody>
      </p:sp>
      <p:sp>
        <p:nvSpPr>
          <p:cNvPr id="6" name="Espace réservé du numéro de diapositive 5"/>
          <p:cNvSpPr txBox="1">
            <a:spLocks noGrp="1"/>
          </p:cNvSpPr>
          <p:nvPr>
            <p:ph type="sldNum" sz="quarter" idx="8"/>
          </p:nvPr>
        </p:nvSpPr>
        <p:spPr/>
        <p:txBody>
          <a:bodyPr/>
          <a:lstStyle>
            <a:lvl1pPr>
              <a:defRPr/>
            </a:lvl1pPr>
          </a:lstStyle>
          <a:p>
            <a:pPr lvl="0"/>
            <a:fld id="{6B63BADD-3964-4EAD-AA67-4C451FBFD0BA}" type="slidenum">
              <a:t>‹N°›</a:t>
            </a:fld>
            <a:endParaRPr lang="fr-FR"/>
          </a:p>
        </p:txBody>
      </p:sp>
    </p:spTree>
    <p:extLst>
      <p:ext uri="{BB962C8B-B14F-4D97-AF65-F5344CB8AC3E}">
        <p14:creationId xmlns:p14="http://schemas.microsoft.com/office/powerpoint/2010/main" val="2434259016"/>
      </p:ext>
    </p:extLst>
  </p:cSld>
  <p:clrMapOvr>
    <a:masterClrMapping/>
  </p:clrMapOvr>
  <mc:AlternateContent xmlns:mc="http://schemas.openxmlformats.org/markup-compatibility/2006">
    <mc:Choice xmlns:p15="http://schemas.microsoft.com/office/powerpoint/2012/main" Requires="p15">
      <p:transition spd="slow">
        <p15:prstTrans prst="fallOver"/>
        <p:sndAc>
          <p:stSnd>
            <p:snd r:embed="rId1" name="generique-livre-5 (1).wav"/>
          </p:stSnd>
        </p:sndAc>
      </p:transition>
    </mc:Choice>
    <mc:Fallback>
      <p:transition spd="slow">
        <p:fade/>
        <p:sndAc>
          <p:stSnd>
            <p:snd r:embed="rId1" name="generique-livre-5 (1).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Modifiez le style du titre</a:t>
            </a:r>
          </a:p>
        </p:txBody>
      </p:sp>
      <p:sp>
        <p:nvSpPr>
          <p:cNvPr id="3" name="Espace réservé du contenu 2"/>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txBox="1">
            <a:spLocks noGrp="1"/>
          </p:cNvSpPr>
          <p:nvPr>
            <p:ph type="dt" sz="half" idx="7"/>
          </p:nvPr>
        </p:nvSpPr>
        <p:spPr/>
        <p:txBody>
          <a:bodyPr/>
          <a:lstStyle>
            <a:lvl1pPr>
              <a:defRPr/>
            </a:lvl1pPr>
          </a:lstStyle>
          <a:p>
            <a:pPr lvl="0"/>
            <a:fld id="{D0F3A743-3D05-42EF-B757-E09F77FEAAA5}" type="datetime1">
              <a:rPr lang="fr-FR"/>
              <a:pPr lvl="0"/>
              <a:t>07/07/2022</a:t>
            </a:fld>
            <a:endParaRPr lang="fr-FR"/>
          </a:p>
        </p:txBody>
      </p:sp>
      <p:sp>
        <p:nvSpPr>
          <p:cNvPr id="6" name="Espace réservé du pied de page 5"/>
          <p:cNvSpPr txBox="1">
            <a:spLocks noGrp="1"/>
          </p:cNvSpPr>
          <p:nvPr>
            <p:ph type="ftr" sz="quarter" idx="9"/>
          </p:nvPr>
        </p:nvSpPr>
        <p:spPr/>
        <p:txBody>
          <a:bodyPr/>
          <a:lstStyle>
            <a:lvl1pPr>
              <a:defRPr/>
            </a:lvl1pPr>
          </a:lstStyle>
          <a:p>
            <a:pPr lvl="0"/>
            <a:endParaRPr lang="fr-FR"/>
          </a:p>
        </p:txBody>
      </p:sp>
      <p:sp>
        <p:nvSpPr>
          <p:cNvPr id="7" name="Espace réservé du numéro de diapositive 6"/>
          <p:cNvSpPr txBox="1">
            <a:spLocks noGrp="1"/>
          </p:cNvSpPr>
          <p:nvPr>
            <p:ph type="sldNum" sz="quarter" idx="8"/>
          </p:nvPr>
        </p:nvSpPr>
        <p:spPr/>
        <p:txBody>
          <a:bodyPr/>
          <a:lstStyle>
            <a:lvl1pPr>
              <a:defRPr/>
            </a:lvl1pPr>
          </a:lstStyle>
          <a:p>
            <a:pPr lvl="0"/>
            <a:fld id="{94BCDBBA-19EE-46BF-B758-D81CFA979E57}" type="slidenum">
              <a:t>‹N°›</a:t>
            </a:fld>
            <a:endParaRPr lang="fr-FR"/>
          </a:p>
        </p:txBody>
      </p:sp>
    </p:spTree>
    <p:extLst>
      <p:ext uri="{BB962C8B-B14F-4D97-AF65-F5344CB8AC3E}">
        <p14:creationId xmlns:p14="http://schemas.microsoft.com/office/powerpoint/2010/main" val="4261503661"/>
      </p:ext>
    </p:extLst>
  </p:cSld>
  <p:clrMapOvr>
    <a:masterClrMapping/>
  </p:clrMapOvr>
  <mc:AlternateContent xmlns:mc="http://schemas.openxmlformats.org/markup-compatibility/2006">
    <mc:Choice xmlns:p15="http://schemas.microsoft.com/office/powerpoint/2012/main" Requires="p15">
      <p:transition spd="slow">
        <p15:prstTrans prst="fallOver"/>
        <p:sndAc>
          <p:stSnd>
            <p:snd r:embed="rId1" name="generique-livre-5 (1).wav"/>
          </p:stSnd>
        </p:sndAc>
      </p:transition>
    </mc:Choice>
    <mc:Fallback>
      <p:transition spd="slow">
        <p:fade/>
        <p:sndAc>
          <p:stSnd>
            <p:snd r:embed="rId1" name="generique-livre-5 (1).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txBox="1">
            <a:spLocks noGrp="1"/>
          </p:cNvSpPr>
          <p:nvPr>
            <p:ph type="title"/>
          </p:nvPr>
        </p:nvSpPr>
        <p:spPr>
          <a:xfrm>
            <a:off x="839784" y="365129"/>
            <a:ext cx="10515600" cy="1325559"/>
          </a:xfrm>
        </p:spPr>
        <p:txBody>
          <a:bodyPr/>
          <a:lstStyle>
            <a:lvl1pPr>
              <a:defRPr/>
            </a:lvl1pPr>
          </a:lstStyle>
          <a:p>
            <a:pPr lvl="0"/>
            <a:r>
              <a:rPr lang="fr-FR"/>
              <a:t>Modifiez le style du titre</a:t>
            </a:r>
          </a:p>
        </p:txBody>
      </p:sp>
      <p:sp>
        <p:nvSpPr>
          <p:cNvPr id="3" name="Espace réservé du texte 2"/>
          <p:cNvSpPr txBox="1">
            <a:spLocks noGrp="1"/>
          </p:cNvSpPr>
          <p:nvPr>
            <p:ph type="body" idx="1"/>
          </p:nvPr>
        </p:nvSpPr>
        <p:spPr>
          <a:xfrm>
            <a:off x="839784" y="1681160"/>
            <a:ext cx="5157782" cy="823910"/>
          </a:xfrm>
        </p:spPr>
        <p:txBody>
          <a:bodyPr anchor="b"/>
          <a:lstStyle>
            <a:lvl1pPr>
              <a:buNone/>
              <a:defRPr sz="2400" b="1"/>
            </a:lvl1pPr>
          </a:lstStyle>
          <a:p>
            <a:pPr lvl="0"/>
            <a:r>
              <a:rPr lang="fr-FR"/>
              <a:t>Modifiez les styles du texte du masque</a:t>
            </a:r>
          </a:p>
        </p:txBody>
      </p:sp>
      <p:sp>
        <p:nvSpPr>
          <p:cNvPr id="4" name="Espace réservé du contenu 3"/>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txBox="1">
            <a:spLocks noGrp="1"/>
          </p:cNvSpPr>
          <p:nvPr>
            <p:ph type="body" idx="3"/>
          </p:nvPr>
        </p:nvSpPr>
        <p:spPr>
          <a:xfrm>
            <a:off x="6172200" y="1681160"/>
            <a:ext cx="5183184" cy="823910"/>
          </a:xfrm>
        </p:spPr>
        <p:txBody>
          <a:bodyPr anchor="b"/>
          <a:lstStyle>
            <a:lvl1pPr>
              <a:buNone/>
              <a:defRPr sz="2400" b="1"/>
            </a:lvl1pPr>
          </a:lstStyle>
          <a:p>
            <a:pPr lvl="0"/>
            <a:r>
              <a:rPr lang="fr-FR"/>
              <a:t>Modifiez les styles du texte du masque</a:t>
            </a:r>
          </a:p>
        </p:txBody>
      </p:sp>
      <p:sp>
        <p:nvSpPr>
          <p:cNvPr id="6" name="Espace réservé du contenu 5"/>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txBox="1">
            <a:spLocks noGrp="1"/>
          </p:cNvSpPr>
          <p:nvPr>
            <p:ph type="dt" sz="half" idx="7"/>
          </p:nvPr>
        </p:nvSpPr>
        <p:spPr/>
        <p:txBody>
          <a:bodyPr/>
          <a:lstStyle>
            <a:lvl1pPr>
              <a:defRPr/>
            </a:lvl1pPr>
          </a:lstStyle>
          <a:p>
            <a:pPr lvl="0"/>
            <a:fld id="{2CA3BE74-C5F7-4506-A471-5CD9820DF3AD}" type="datetime1">
              <a:rPr lang="fr-FR"/>
              <a:pPr lvl="0"/>
              <a:t>07/07/2022</a:t>
            </a:fld>
            <a:endParaRPr lang="fr-FR"/>
          </a:p>
        </p:txBody>
      </p:sp>
      <p:sp>
        <p:nvSpPr>
          <p:cNvPr id="8" name="Espace réservé du pied de page 7"/>
          <p:cNvSpPr txBox="1">
            <a:spLocks noGrp="1"/>
          </p:cNvSpPr>
          <p:nvPr>
            <p:ph type="ftr" sz="quarter" idx="9"/>
          </p:nvPr>
        </p:nvSpPr>
        <p:spPr/>
        <p:txBody>
          <a:bodyPr/>
          <a:lstStyle>
            <a:lvl1pPr>
              <a:defRPr/>
            </a:lvl1pPr>
          </a:lstStyle>
          <a:p>
            <a:pPr lvl="0"/>
            <a:endParaRPr lang="fr-FR"/>
          </a:p>
        </p:txBody>
      </p:sp>
      <p:sp>
        <p:nvSpPr>
          <p:cNvPr id="9" name="Espace réservé du numéro de diapositive 8"/>
          <p:cNvSpPr txBox="1">
            <a:spLocks noGrp="1"/>
          </p:cNvSpPr>
          <p:nvPr>
            <p:ph type="sldNum" sz="quarter" idx="8"/>
          </p:nvPr>
        </p:nvSpPr>
        <p:spPr/>
        <p:txBody>
          <a:bodyPr/>
          <a:lstStyle>
            <a:lvl1pPr>
              <a:defRPr/>
            </a:lvl1pPr>
          </a:lstStyle>
          <a:p>
            <a:pPr lvl="0"/>
            <a:fld id="{8E47A6F1-2614-4674-BF5F-3EC268B1BEE7}" type="slidenum">
              <a:t>‹N°›</a:t>
            </a:fld>
            <a:endParaRPr lang="fr-FR"/>
          </a:p>
        </p:txBody>
      </p:sp>
    </p:spTree>
    <p:extLst>
      <p:ext uri="{BB962C8B-B14F-4D97-AF65-F5344CB8AC3E}">
        <p14:creationId xmlns:p14="http://schemas.microsoft.com/office/powerpoint/2010/main" val="3219780050"/>
      </p:ext>
    </p:extLst>
  </p:cSld>
  <p:clrMapOvr>
    <a:masterClrMapping/>
  </p:clrMapOvr>
  <mc:AlternateContent xmlns:mc="http://schemas.openxmlformats.org/markup-compatibility/2006">
    <mc:Choice xmlns:p15="http://schemas.microsoft.com/office/powerpoint/2012/main" Requires="p15">
      <p:transition spd="slow">
        <p15:prstTrans prst="fallOver"/>
        <p:sndAc>
          <p:stSnd>
            <p:snd r:embed="rId1" name="generique-livre-5 (1).wav"/>
          </p:stSnd>
        </p:sndAc>
      </p:transition>
    </mc:Choice>
    <mc:Fallback>
      <p:transition spd="slow">
        <p:fade/>
        <p:sndAc>
          <p:stSnd>
            <p:snd r:embed="rId1" name="generique-livre-5 (1).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Modifiez le style du titre</a:t>
            </a:r>
          </a:p>
        </p:txBody>
      </p:sp>
      <p:sp>
        <p:nvSpPr>
          <p:cNvPr id="3" name="Espace réservé de la date 2"/>
          <p:cNvSpPr txBox="1">
            <a:spLocks noGrp="1"/>
          </p:cNvSpPr>
          <p:nvPr>
            <p:ph type="dt" sz="half" idx="7"/>
          </p:nvPr>
        </p:nvSpPr>
        <p:spPr/>
        <p:txBody>
          <a:bodyPr/>
          <a:lstStyle>
            <a:lvl1pPr>
              <a:defRPr/>
            </a:lvl1pPr>
          </a:lstStyle>
          <a:p>
            <a:pPr lvl="0"/>
            <a:fld id="{79099BEB-3E44-4CBF-9FB2-D3AF902E39E6}" type="datetime1">
              <a:rPr lang="fr-FR"/>
              <a:pPr lvl="0"/>
              <a:t>07/07/2022</a:t>
            </a:fld>
            <a:endParaRPr lang="fr-FR"/>
          </a:p>
        </p:txBody>
      </p:sp>
      <p:sp>
        <p:nvSpPr>
          <p:cNvPr id="4" name="Espace réservé du pied de page 3"/>
          <p:cNvSpPr txBox="1">
            <a:spLocks noGrp="1"/>
          </p:cNvSpPr>
          <p:nvPr>
            <p:ph type="ftr" sz="quarter" idx="9"/>
          </p:nvPr>
        </p:nvSpPr>
        <p:spPr/>
        <p:txBody>
          <a:bodyPr/>
          <a:lstStyle>
            <a:lvl1pPr>
              <a:defRPr/>
            </a:lvl1pPr>
          </a:lstStyle>
          <a:p>
            <a:pPr lvl="0"/>
            <a:endParaRPr lang="fr-FR"/>
          </a:p>
        </p:txBody>
      </p:sp>
      <p:sp>
        <p:nvSpPr>
          <p:cNvPr id="5" name="Espace réservé du numéro de diapositive 4"/>
          <p:cNvSpPr txBox="1">
            <a:spLocks noGrp="1"/>
          </p:cNvSpPr>
          <p:nvPr>
            <p:ph type="sldNum" sz="quarter" idx="8"/>
          </p:nvPr>
        </p:nvSpPr>
        <p:spPr/>
        <p:txBody>
          <a:bodyPr/>
          <a:lstStyle>
            <a:lvl1pPr>
              <a:defRPr/>
            </a:lvl1pPr>
          </a:lstStyle>
          <a:p>
            <a:pPr lvl="0"/>
            <a:fld id="{D7DAE2A6-EAA5-4E70-BF13-3E42DD98239B}" type="slidenum">
              <a:t>‹N°›</a:t>
            </a:fld>
            <a:endParaRPr lang="fr-FR"/>
          </a:p>
        </p:txBody>
      </p:sp>
    </p:spTree>
    <p:extLst>
      <p:ext uri="{BB962C8B-B14F-4D97-AF65-F5344CB8AC3E}">
        <p14:creationId xmlns:p14="http://schemas.microsoft.com/office/powerpoint/2010/main" val="4176452379"/>
      </p:ext>
    </p:extLst>
  </p:cSld>
  <p:clrMapOvr>
    <a:masterClrMapping/>
  </p:clrMapOvr>
  <mc:AlternateContent xmlns:mc="http://schemas.openxmlformats.org/markup-compatibility/2006">
    <mc:Choice xmlns:p15="http://schemas.microsoft.com/office/powerpoint/2012/main" Requires="p15">
      <p:transition spd="slow">
        <p15:prstTrans prst="fallOver"/>
        <p:sndAc>
          <p:stSnd>
            <p:snd r:embed="rId1" name="generique-livre-5 (1).wav"/>
          </p:stSnd>
        </p:sndAc>
      </p:transition>
    </mc:Choice>
    <mc:Fallback>
      <p:transition spd="slow">
        <p:fade/>
        <p:sndAc>
          <p:stSnd>
            <p:snd r:embed="rId1" name="generique-livre-5 (1).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txBox="1">
            <a:spLocks noGrp="1"/>
          </p:cNvSpPr>
          <p:nvPr>
            <p:ph type="dt" sz="half" idx="7"/>
          </p:nvPr>
        </p:nvSpPr>
        <p:spPr/>
        <p:txBody>
          <a:bodyPr/>
          <a:lstStyle>
            <a:lvl1pPr>
              <a:defRPr/>
            </a:lvl1pPr>
          </a:lstStyle>
          <a:p>
            <a:pPr lvl="0"/>
            <a:fld id="{6F64A784-C2B8-4584-8FD8-D8098F370399}" type="datetime1">
              <a:rPr lang="fr-FR"/>
              <a:pPr lvl="0"/>
              <a:t>07/07/2022</a:t>
            </a:fld>
            <a:endParaRPr lang="fr-FR"/>
          </a:p>
        </p:txBody>
      </p:sp>
      <p:sp>
        <p:nvSpPr>
          <p:cNvPr id="3" name="Espace réservé du pied de page 2"/>
          <p:cNvSpPr txBox="1">
            <a:spLocks noGrp="1"/>
          </p:cNvSpPr>
          <p:nvPr>
            <p:ph type="ftr" sz="quarter" idx="9"/>
          </p:nvPr>
        </p:nvSpPr>
        <p:spPr/>
        <p:txBody>
          <a:bodyPr/>
          <a:lstStyle>
            <a:lvl1pPr>
              <a:defRPr/>
            </a:lvl1pPr>
          </a:lstStyle>
          <a:p>
            <a:pPr lvl="0"/>
            <a:endParaRPr lang="fr-FR"/>
          </a:p>
        </p:txBody>
      </p:sp>
      <p:sp>
        <p:nvSpPr>
          <p:cNvPr id="4" name="Espace réservé du numéro de diapositive 3"/>
          <p:cNvSpPr txBox="1">
            <a:spLocks noGrp="1"/>
          </p:cNvSpPr>
          <p:nvPr>
            <p:ph type="sldNum" sz="quarter" idx="8"/>
          </p:nvPr>
        </p:nvSpPr>
        <p:spPr/>
        <p:txBody>
          <a:bodyPr/>
          <a:lstStyle>
            <a:lvl1pPr>
              <a:defRPr/>
            </a:lvl1pPr>
          </a:lstStyle>
          <a:p>
            <a:pPr lvl="0"/>
            <a:fld id="{6D92FD12-F0FA-4708-9823-E2E81CC21E32}" type="slidenum">
              <a:t>‹N°›</a:t>
            </a:fld>
            <a:endParaRPr lang="fr-FR"/>
          </a:p>
        </p:txBody>
      </p:sp>
    </p:spTree>
    <p:extLst>
      <p:ext uri="{BB962C8B-B14F-4D97-AF65-F5344CB8AC3E}">
        <p14:creationId xmlns:p14="http://schemas.microsoft.com/office/powerpoint/2010/main" val="2003396592"/>
      </p:ext>
    </p:extLst>
  </p:cSld>
  <p:clrMapOvr>
    <a:masterClrMapping/>
  </p:clrMapOvr>
  <mc:AlternateContent xmlns:mc="http://schemas.openxmlformats.org/markup-compatibility/2006">
    <mc:Choice xmlns:p15="http://schemas.microsoft.com/office/powerpoint/2012/main" Requires="p15">
      <p:transition spd="slow">
        <p15:prstTrans prst="fallOver"/>
        <p:sndAc>
          <p:stSnd>
            <p:snd r:embed="rId1" name="generique-livre-5 (1).wav"/>
          </p:stSnd>
        </p:sndAc>
      </p:transition>
    </mc:Choice>
    <mc:Fallback>
      <p:transition spd="slow">
        <p:fade/>
        <p:sndAc>
          <p:stSnd>
            <p:snd r:embed="rId1" name="generique-livre-5 (1).wav"/>
          </p:stSnd>
        </p:sndAc>
      </p:transition>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txBox="1">
            <a:spLocks noGrp="1"/>
          </p:cNvSpPr>
          <p:nvPr>
            <p:ph type="title"/>
          </p:nvPr>
        </p:nvSpPr>
        <p:spPr>
          <a:xfrm>
            <a:off x="839784" y="457200"/>
            <a:ext cx="3932240" cy="1600200"/>
          </a:xfrm>
        </p:spPr>
        <p:txBody>
          <a:bodyPr anchor="b"/>
          <a:lstStyle>
            <a:lvl1pPr>
              <a:defRPr sz="3200"/>
            </a:lvl1pPr>
          </a:lstStyle>
          <a:p>
            <a:pPr lvl="0"/>
            <a:r>
              <a:rPr lang="fr-FR"/>
              <a:t>Modifiez le style du titre</a:t>
            </a:r>
          </a:p>
        </p:txBody>
      </p:sp>
      <p:sp>
        <p:nvSpPr>
          <p:cNvPr id="3" name="Espace réservé du contenu 2"/>
          <p:cNvSpPr txBox="1">
            <a:spLocks noGrp="1"/>
          </p:cNvSpPr>
          <p:nvPr>
            <p:ph idx="1"/>
          </p:nvPr>
        </p:nvSpPr>
        <p:spPr>
          <a:xfrm>
            <a:off x="5183184" y="987423"/>
            <a:ext cx="6172200" cy="4873623"/>
          </a:xfrm>
        </p:spPr>
        <p:txBody>
          <a:bodyPr/>
          <a:lstStyle>
            <a:lvl1pPr>
              <a:defRPr sz="3200"/>
            </a:lvl1pPr>
            <a:lvl2pPr>
              <a:defRPr/>
            </a:lvl2pPr>
            <a:lvl3pPr>
              <a:defRPr sz="2400"/>
            </a:lvl3pPr>
            <a:lvl4pPr>
              <a:defRPr sz="2000"/>
            </a:lvl4pPr>
            <a:lvl5pPr>
              <a:defRPr sz="20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txBox="1">
            <a:spLocks noGrp="1"/>
          </p:cNvSpPr>
          <p:nvPr>
            <p:ph type="body" idx="2"/>
          </p:nvPr>
        </p:nvSpPr>
        <p:spPr>
          <a:xfrm>
            <a:off x="839784" y="2057400"/>
            <a:ext cx="3932240" cy="3811584"/>
          </a:xfrm>
        </p:spPr>
        <p:txBody>
          <a:bodyPr/>
          <a:lstStyle>
            <a:lvl1pPr>
              <a:buNone/>
              <a:defRPr sz="1600"/>
            </a:lvl1pPr>
          </a:lstStyle>
          <a:p>
            <a:pPr lvl="0"/>
            <a:r>
              <a:rPr lang="fr-FR"/>
              <a:t>Modifiez les styles du texte du masque</a:t>
            </a:r>
          </a:p>
        </p:txBody>
      </p:sp>
      <p:sp>
        <p:nvSpPr>
          <p:cNvPr id="5" name="Espace réservé de la date 4"/>
          <p:cNvSpPr txBox="1">
            <a:spLocks noGrp="1"/>
          </p:cNvSpPr>
          <p:nvPr>
            <p:ph type="dt" sz="half" idx="7"/>
          </p:nvPr>
        </p:nvSpPr>
        <p:spPr/>
        <p:txBody>
          <a:bodyPr/>
          <a:lstStyle>
            <a:lvl1pPr>
              <a:defRPr/>
            </a:lvl1pPr>
          </a:lstStyle>
          <a:p>
            <a:pPr lvl="0"/>
            <a:fld id="{890D8341-D2E1-4CD9-811D-ECB4A6CD592C}" type="datetime1">
              <a:rPr lang="fr-FR"/>
              <a:pPr lvl="0"/>
              <a:t>07/07/2022</a:t>
            </a:fld>
            <a:endParaRPr lang="fr-FR"/>
          </a:p>
        </p:txBody>
      </p:sp>
      <p:sp>
        <p:nvSpPr>
          <p:cNvPr id="6" name="Espace réservé du pied de page 5"/>
          <p:cNvSpPr txBox="1">
            <a:spLocks noGrp="1"/>
          </p:cNvSpPr>
          <p:nvPr>
            <p:ph type="ftr" sz="quarter" idx="9"/>
          </p:nvPr>
        </p:nvSpPr>
        <p:spPr/>
        <p:txBody>
          <a:bodyPr/>
          <a:lstStyle>
            <a:lvl1pPr>
              <a:defRPr/>
            </a:lvl1pPr>
          </a:lstStyle>
          <a:p>
            <a:pPr lvl="0"/>
            <a:endParaRPr lang="fr-FR"/>
          </a:p>
        </p:txBody>
      </p:sp>
      <p:sp>
        <p:nvSpPr>
          <p:cNvPr id="7" name="Espace réservé du numéro de diapositive 6"/>
          <p:cNvSpPr txBox="1">
            <a:spLocks noGrp="1"/>
          </p:cNvSpPr>
          <p:nvPr>
            <p:ph type="sldNum" sz="quarter" idx="8"/>
          </p:nvPr>
        </p:nvSpPr>
        <p:spPr/>
        <p:txBody>
          <a:bodyPr/>
          <a:lstStyle>
            <a:lvl1pPr>
              <a:defRPr/>
            </a:lvl1pPr>
          </a:lstStyle>
          <a:p>
            <a:pPr lvl="0"/>
            <a:fld id="{8CA62EA5-D413-467B-B02B-16B5222CCBFD}" type="slidenum">
              <a:t>‹N°›</a:t>
            </a:fld>
            <a:endParaRPr lang="fr-FR"/>
          </a:p>
        </p:txBody>
      </p:sp>
    </p:spTree>
    <p:extLst>
      <p:ext uri="{BB962C8B-B14F-4D97-AF65-F5344CB8AC3E}">
        <p14:creationId xmlns:p14="http://schemas.microsoft.com/office/powerpoint/2010/main" val="3692654499"/>
      </p:ext>
    </p:extLst>
  </p:cSld>
  <p:clrMapOvr>
    <a:masterClrMapping/>
  </p:clrMapOvr>
  <mc:AlternateContent xmlns:mc="http://schemas.openxmlformats.org/markup-compatibility/2006">
    <mc:Choice xmlns:p15="http://schemas.microsoft.com/office/powerpoint/2012/main" Requires="p15">
      <p:transition spd="slow">
        <p15:prstTrans prst="fallOver"/>
        <p:sndAc>
          <p:stSnd>
            <p:snd r:embed="rId1" name="generique-livre-5 (1).wav"/>
          </p:stSnd>
        </p:sndAc>
      </p:transition>
    </mc:Choice>
    <mc:Fallback>
      <p:transition spd="slow">
        <p:fade/>
        <p:sndAc>
          <p:stSnd>
            <p:snd r:embed="rId1" name="generique-livre-5 (1).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txBox="1">
            <a:spLocks noGrp="1"/>
          </p:cNvSpPr>
          <p:nvPr>
            <p:ph type="title"/>
          </p:nvPr>
        </p:nvSpPr>
        <p:spPr>
          <a:xfrm>
            <a:off x="839784" y="457200"/>
            <a:ext cx="3932240" cy="1600200"/>
          </a:xfrm>
        </p:spPr>
        <p:txBody>
          <a:bodyPr anchor="b"/>
          <a:lstStyle>
            <a:lvl1pPr>
              <a:defRPr sz="3200"/>
            </a:lvl1pPr>
          </a:lstStyle>
          <a:p>
            <a:pPr lvl="0"/>
            <a:r>
              <a:rPr lang="fr-FR"/>
              <a:t>Modifiez le style du titre</a:t>
            </a:r>
          </a:p>
        </p:txBody>
      </p:sp>
      <p:sp>
        <p:nvSpPr>
          <p:cNvPr id="3" name="Espace réservé pour une image  2"/>
          <p:cNvSpPr txBox="1">
            <a:spLocks noGrp="1"/>
          </p:cNvSpPr>
          <p:nvPr>
            <p:ph type="pic" idx="1"/>
          </p:nvPr>
        </p:nvSpPr>
        <p:spPr>
          <a:xfrm>
            <a:off x="5183184" y="987423"/>
            <a:ext cx="6172200" cy="4873623"/>
          </a:xfrm>
        </p:spPr>
        <p:txBody>
          <a:bodyPr/>
          <a:lstStyle>
            <a:lvl1pPr>
              <a:buNone/>
              <a:defRPr sz="3200"/>
            </a:lvl1pPr>
          </a:lstStyle>
          <a:p>
            <a:pPr lvl="0"/>
            <a:endParaRPr lang="fr-FR"/>
          </a:p>
        </p:txBody>
      </p:sp>
      <p:sp>
        <p:nvSpPr>
          <p:cNvPr id="4" name="Espace réservé du texte 3"/>
          <p:cNvSpPr txBox="1">
            <a:spLocks noGrp="1"/>
          </p:cNvSpPr>
          <p:nvPr>
            <p:ph type="body" idx="2"/>
          </p:nvPr>
        </p:nvSpPr>
        <p:spPr>
          <a:xfrm>
            <a:off x="839784" y="2057400"/>
            <a:ext cx="3932240" cy="3811584"/>
          </a:xfrm>
        </p:spPr>
        <p:txBody>
          <a:bodyPr/>
          <a:lstStyle>
            <a:lvl1pPr>
              <a:buNone/>
              <a:defRPr sz="1600"/>
            </a:lvl1pPr>
          </a:lstStyle>
          <a:p>
            <a:pPr lvl="0"/>
            <a:r>
              <a:rPr lang="fr-FR"/>
              <a:t>Modifiez les styles du texte du masque</a:t>
            </a:r>
          </a:p>
        </p:txBody>
      </p:sp>
      <p:sp>
        <p:nvSpPr>
          <p:cNvPr id="5" name="Espace réservé de la date 4"/>
          <p:cNvSpPr txBox="1">
            <a:spLocks noGrp="1"/>
          </p:cNvSpPr>
          <p:nvPr>
            <p:ph type="dt" sz="half" idx="7"/>
          </p:nvPr>
        </p:nvSpPr>
        <p:spPr/>
        <p:txBody>
          <a:bodyPr/>
          <a:lstStyle>
            <a:lvl1pPr>
              <a:defRPr/>
            </a:lvl1pPr>
          </a:lstStyle>
          <a:p>
            <a:pPr lvl="0"/>
            <a:fld id="{C2A91CFD-84C9-4409-A8D8-0206FF65C12B}" type="datetime1">
              <a:rPr lang="fr-FR"/>
              <a:pPr lvl="0"/>
              <a:t>07/07/2022</a:t>
            </a:fld>
            <a:endParaRPr lang="fr-FR"/>
          </a:p>
        </p:txBody>
      </p:sp>
      <p:sp>
        <p:nvSpPr>
          <p:cNvPr id="6" name="Espace réservé du pied de page 5"/>
          <p:cNvSpPr txBox="1">
            <a:spLocks noGrp="1"/>
          </p:cNvSpPr>
          <p:nvPr>
            <p:ph type="ftr" sz="quarter" idx="9"/>
          </p:nvPr>
        </p:nvSpPr>
        <p:spPr/>
        <p:txBody>
          <a:bodyPr/>
          <a:lstStyle>
            <a:lvl1pPr>
              <a:defRPr/>
            </a:lvl1pPr>
          </a:lstStyle>
          <a:p>
            <a:pPr lvl="0"/>
            <a:endParaRPr lang="fr-FR"/>
          </a:p>
        </p:txBody>
      </p:sp>
      <p:sp>
        <p:nvSpPr>
          <p:cNvPr id="7" name="Espace réservé du numéro de diapositive 6"/>
          <p:cNvSpPr txBox="1">
            <a:spLocks noGrp="1"/>
          </p:cNvSpPr>
          <p:nvPr>
            <p:ph type="sldNum" sz="quarter" idx="8"/>
          </p:nvPr>
        </p:nvSpPr>
        <p:spPr/>
        <p:txBody>
          <a:bodyPr/>
          <a:lstStyle>
            <a:lvl1pPr>
              <a:defRPr/>
            </a:lvl1pPr>
          </a:lstStyle>
          <a:p>
            <a:pPr lvl="0"/>
            <a:fld id="{AC788016-4D61-4567-A66D-54D5CD75F288}" type="slidenum">
              <a:t>‹N°›</a:t>
            </a:fld>
            <a:endParaRPr lang="fr-FR"/>
          </a:p>
        </p:txBody>
      </p:sp>
    </p:spTree>
    <p:extLst>
      <p:ext uri="{BB962C8B-B14F-4D97-AF65-F5344CB8AC3E}">
        <p14:creationId xmlns:p14="http://schemas.microsoft.com/office/powerpoint/2010/main" val="1567467050"/>
      </p:ext>
    </p:extLst>
  </p:cSld>
  <p:clrMapOvr>
    <a:masterClrMapping/>
  </p:clrMapOvr>
  <mc:AlternateContent xmlns:mc="http://schemas.openxmlformats.org/markup-compatibility/2006">
    <mc:Choice xmlns:p15="http://schemas.microsoft.com/office/powerpoint/2012/main" Requires="p15">
      <p:transition spd="slow">
        <p15:prstTrans prst="fallOver"/>
        <p:sndAc>
          <p:stSnd>
            <p:snd r:embed="rId1" name="generique-livre-5 (1).wav"/>
          </p:stSnd>
        </p:sndAc>
      </p:transition>
    </mc:Choice>
    <mc:Fallback>
      <p:transition spd="slow">
        <p:fade/>
        <p:sndAc>
          <p:stSnd>
            <p:snd r:embed="rId1" name="generique-livre-5 (1).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sp>
        <p:nvSpPr>
          <p:cNvPr id="2" name="Titre 1"/>
          <p:cNvSpPr txBox="1">
            <a:spLocks noGrp="1"/>
          </p:cNvSpPr>
          <p:nvPr>
            <p:ph type="title"/>
          </p:nvPr>
        </p:nvSpPr>
        <p:spPr>
          <a:xfrm>
            <a:off x="838084" y="365037"/>
            <a:ext cx="10515243" cy="1325157"/>
          </a:xfrm>
          <a:prstGeom prst="rect">
            <a:avLst/>
          </a:prstGeom>
          <a:noFill/>
          <a:ln>
            <a:noFill/>
          </a:ln>
        </p:spPr>
        <p:txBody>
          <a:bodyPr vert="horz" wrap="square" lIns="90004" tIns="44997" rIns="90004" bIns="44997" anchor="t" anchorCtr="0" compatLnSpc="1">
            <a:noAutofit/>
          </a:bodyPr>
          <a:lstStyle/>
          <a:p>
            <a:pPr lvl="0"/>
            <a:r>
              <a:rPr lang="fr-FR"/>
              <a:t>Cliquez pour éditer le format du texte-titreModifiez le style du titre</a:t>
            </a:r>
          </a:p>
        </p:txBody>
      </p:sp>
      <p:sp>
        <p:nvSpPr>
          <p:cNvPr id="3" name="Espace réservé du contenu 2"/>
          <p:cNvSpPr txBox="1">
            <a:spLocks noGrp="1"/>
          </p:cNvSpPr>
          <p:nvPr>
            <p:ph type="body" idx="1"/>
          </p:nvPr>
        </p:nvSpPr>
        <p:spPr>
          <a:xfrm>
            <a:off x="838084" y="1825563"/>
            <a:ext cx="10515243" cy="4350962"/>
          </a:xfrm>
          <a:prstGeom prst="rect">
            <a:avLst/>
          </a:prstGeom>
          <a:noFill/>
          <a:ln>
            <a:noFill/>
          </a:ln>
        </p:spPr>
        <p:txBody>
          <a:bodyPr vert="horz" wrap="square" lIns="90004" tIns="44997" rIns="90004" bIns="44997" anchor="t" anchorCtr="0" compatLnSpc="1">
            <a:noAutofit/>
          </a:bodyPr>
          <a:lstStyle/>
          <a:p>
            <a:pPr lvl="0"/>
            <a:r>
              <a:rPr lang="fr-FR"/>
              <a:t>Cliquez pour éditer le format du plan de texte</a:t>
            </a:r>
          </a:p>
          <a:p>
            <a:pPr lvl="1"/>
            <a:r>
              <a:rPr lang="fr-FR"/>
              <a:t>Second niveau de plan</a:t>
            </a:r>
          </a:p>
          <a:p>
            <a:pPr lvl="2"/>
            <a:r>
              <a:rPr lang="fr-FR"/>
              <a:t>Troisième niveau de plan</a:t>
            </a:r>
          </a:p>
          <a:p>
            <a:pPr lvl="3"/>
            <a:r>
              <a:rPr lang="fr-FR"/>
              <a:t>Quatrième niveau de plan</a:t>
            </a:r>
          </a:p>
          <a:p>
            <a:pPr lvl="4"/>
            <a:r>
              <a:rPr lang="fr-FR"/>
              <a:t>Cinquième niveau de plan</a:t>
            </a:r>
          </a:p>
          <a:p>
            <a:pPr lvl="5"/>
            <a:r>
              <a:rPr lang="fr-FR"/>
              <a:t>Sixième niveau de plan</a:t>
            </a:r>
          </a:p>
          <a:p>
            <a:pPr lvl="6"/>
            <a:r>
              <a:rPr lang="fr-FR"/>
              <a:t>Septième niveau de plan</a:t>
            </a:r>
          </a:p>
          <a:p>
            <a:pPr lvl="7"/>
            <a:r>
              <a:rPr lang="fr-FR"/>
              <a:t>Huitième niveau de plan</a:t>
            </a:r>
          </a:p>
          <a:p>
            <a:pPr lvl="0"/>
            <a:r>
              <a:rPr lang="fr-FR"/>
              <a:t>Neuvième niveau de planModifiez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txBox="1">
            <a:spLocks noGrp="1"/>
          </p:cNvSpPr>
          <p:nvPr>
            <p:ph type="dt" sz="half" idx="2"/>
          </p:nvPr>
        </p:nvSpPr>
        <p:spPr>
          <a:xfrm>
            <a:off x="838084" y="6356515"/>
            <a:ext cx="2742843" cy="364681"/>
          </a:xfrm>
          <a:prstGeom prst="rect">
            <a:avLst/>
          </a:prstGeom>
          <a:noFill/>
          <a:ln>
            <a:noFill/>
          </a:ln>
        </p:spPr>
        <p:txBody>
          <a:bodyPr vert="horz" wrap="square" lIns="90004" tIns="44997" rIns="90004" bIns="44997" anchor="t" anchorCtr="0" compatLnSpc="1">
            <a:noAutofit/>
          </a:bodyPr>
          <a:lstStyle>
            <a:lvl1pPr marL="0" marR="0" lvl="0" indent="0" algn="l" defTabSz="914400" rtl="0" fontAlgn="auto" hangingPunct="1">
              <a:lnSpc>
                <a:spcPct val="100000"/>
              </a:lnSpc>
              <a:spcBef>
                <a:spcPts val="0"/>
              </a:spcBef>
              <a:spcAft>
                <a:spcPts val="0"/>
              </a:spcAft>
              <a:buNone/>
              <a:tabLst/>
              <a:defRPr lang="fr-FR" sz="1800" b="0" i="0" u="none" strike="noStrike" kern="1200" cap="none" spc="0" baseline="0">
                <a:solidFill>
                  <a:srgbClr val="000000"/>
                </a:solidFill>
                <a:uFillTx/>
                <a:latin typeface="Calibri" pitchFamily="18"/>
                <a:ea typeface="Lucida Sans Unicode" pitchFamily="2"/>
                <a:cs typeface="Tahoma" pitchFamily="2"/>
              </a:defRPr>
            </a:lvl1pPr>
          </a:lstStyle>
          <a:p>
            <a:pPr lvl="0"/>
            <a:fld id="{DADDBF4F-8921-4A69-BFFB-A07F59C239EE}" type="datetime1">
              <a:rPr lang="fr-FR"/>
              <a:pPr lvl="0"/>
              <a:t>07/07/2022</a:t>
            </a:fld>
            <a:endParaRPr lang="fr-FR"/>
          </a:p>
        </p:txBody>
      </p:sp>
      <p:sp>
        <p:nvSpPr>
          <p:cNvPr id="5" name="Espace réservé du pied de page 4"/>
          <p:cNvSpPr txBox="1">
            <a:spLocks noGrp="1"/>
          </p:cNvSpPr>
          <p:nvPr>
            <p:ph type="ftr" sz="quarter" idx="3"/>
          </p:nvPr>
        </p:nvSpPr>
        <p:spPr>
          <a:xfrm>
            <a:off x="4038475" y="6356515"/>
            <a:ext cx="4114443" cy="364681"/>
          </a:xfrm>
          <a:prstGeom prst="rect">
            <a:avLst/>
          </a:prstGeom>
          <a:noFill/>
          <a:ln>
            <a:noFill/>
          </a:ln>
        </p:spPr>
        <p:txBody>
          <a:bodyPr vert="horz" wrap="square" lIns="90004" tIns="44997" rIns="90004" bIns="44997" anchor="t" anchorCtr="0" compatLnSpc="1">
            <a:noAutofit/>
          </a:bodyPr>
          <a:lstStyle>
            <a:lvl1pPr marL="0" marR="0" lvl="0" indent="0" algn="l" defTabSz="914400" rtl="0" fontAlgn="auto" hangingPunct="0">
              <a:lnSpc>
                <a:spcPct val="100000"/>
              </a:lnSpc>
              <a:spcBef>
                <a:spcPts val="0"/>
              </a:spcBef>
              <a:spcAft>
                <a:spcPts val="0"/>
              </a:spcAft>
              <a:buNone/>
              <a:tabLst/>
              <a:defRPr lang="fr-FR" sz="2400" b="0" i="0" u="none" strike="noStrike" kern="1200" cap="none" spc="0" baseline="0">
                <a:solidFill>
                  <a:srgbClr val="000000"/>
                </a:solidFill>
                <a:uFillTx/>
                <a:latin typeface="Times New Roman" pitchFamily="18"/>
                <a:ea typeface="Lucida Sans Unicode" pitchFamily="2"/>
                <a:cs typeface="Tahoma" pitchFamily="2"/>
              </a:defRPr>
            </a:lvl1pPr>
          </a:lstStyle>
          <a:p>
            <a:pPr lvl="0"/>
            <a:endParaRPr lang="fr-FR"/>
          </a:p>
        </p:txBody>
      </p:sp>
      <p:sp>
        <p:nvSpPr>
          <p:cNvPr id="6" name="Espace réservé du numéro de diapositive 5"/>
          <p:cNvSpPr txBox="1">
            <a:spLocks noGrp="1"/>
          </p:cNvSpPr>
          <p:nvPr>
            <p:ph type="sldNum" sz="quarter" idx="4"/>
          </p:nvPr>
        </p:nvSpPr>
        <p:spPr>
          <a:xfrm>
            <a:off x="8610484" y="6356515"/>
            <a:ext cx="2742843" cy="364681"/>
          </a:xfrm>
          <a:prstGeom prst="rect">
            <a:avLst/>
          </a:prstGeom>
          <a:noFill/>
          <a:ln>
            <a:noFill/>
          </a:ln>
        </p:spPr>
        <p:txBody>
          <a:bodyPr vert="horz" wrap="square" lIns="90004" tIns="44997" rIns="90004" bIns="44997" anchor="t" anchorCtr="0" compatLnSpc="1">
            <a:noAutofit/>
          </a:bodyPr>
          <a:lstStyle>
            <a:lvl1pPr marL="0" marR="0" lvl="0" indent="0" algn="l" defTabSz="914400" rtl="0" fontAlgn="auto" hangingPunct="1">
              <a:lnSpc>
                <a:spcPct val="100000"/>
              </a:lnSpc>
              <a:spcBef>
                <a:spcPts val="0"/>
              </a:spcBef>
              <a:spcAft>
                <a:spcPts val="0"/>
              </a:spcAft>
              <a:buNone/>
              <a:tabLst/>
              <a:defRPr lang="fr-FR" sz="1800" b="0" i="0" u="none" strike="noStrike" kern="1200" cap="none" spc="0" baseline="0">
                <a:solidFill>
                  <a:srgbClr val="000000"/>
                </a:solidFill>
                <a:uFillTx/>
                <a:latin typeface="Calibri" pitchFamily="18"/>
                <a:ea typeface="Lucida Sans Unicode" pitchFamily="2"/>
                <a:cs typeface="Tahoma" pitchFamily="2"/>
              </a:defRPr>
            </a:lvl1pPr>
          </a:lstStyle>
          <a:p>
            <a:pPr lvl="0"/>
            <a:fld id="{5A3F97C4-00F0-4C08-9701-6B8908B865FC}" type="slidenum">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http://schemas.microsoft.com/office/powerpoint/2012/main" Requires="p15">
      <p:transition spd="slow">
        <p15:prstTrans prst="fallOver"/>
        <p:sndAc>
          <p:stSnd>
            <p:snd r:embed="rId13" name="generique-livre-5 (1).wav"/>
          </p:stSnd>
        </p:sndAc>
      </p:transition>
    </mc:Choice>
    <mc:Fallback>
      <p:transition spd="slow">
        <p:fade/>
        <p:sndAc>
          <p:stSnd>
            <p:snd r:embed="rId13" name="generique-livre-5 (1).wav"/>
          </p:stSnd>
        </p:sndAc>
      </p:transition>
    </mc:Fallback>
  </mc:AlternateContent>
  <p:txStyles>
    <p:titleStyle>
      <a:lvl1pPr marL="0" marR="0" lvl="0" indent="0" algn="l" defTabSz="914400" rtl="0" fontAlgn="auto" hangingPunct="1">
        <a:lnSpc>
          <a:spcPct val="90000"/>
        </a:lnSpc>
        <a:spcBef>
          <a:spcPts val="0"/>
        </a:spcBef>
        <a:spcAft>
          <a:spcPts val="0"/>
        </a:spcAft>
        <a:buNone/>
        <a:tabLst/>
        <a:defRPr lang="fr-FR" sz="4400" b="0" i="0" u="none" strike="noStrike" kern="1200" cap="none" spc="0" baseline="0">
          <a:solidFill>
            <a:srgbClr val="000000"/>
          </a:solidFill>
          <a:uFillTx/>
          <a:latin typeface="Calibri Light" pitchFamily="18"/>
          <a:ea typeface="Microsoft YaHei" pitchFamily="2"/>
          <a:cs typeface="Mangal" pitchFamily="2"/>
        </a:defRPr>
      </a:lvl1pPr>
    </p:titleStyle>
    <p:bodyStyle>
      <a:lvl1pPr marL="0" marR="0" lvl="0" indent="0" algn="l" defTabSz="914400" rtl="0" fontAlgn="auto" hangingPunct="1">
        <a:lnSpc>
          <a:spcPct val="90000"/>
        </a:lnSpc>
        <a:spcBef>
          <a:spcPts val="0"/>
        </a:spcBef>
        <a:spcAft>
          <a:spcPts val="1415"/>
        </a:spcAft>
        <a:buSzPct val="45000"/>
        <a:buFont typeface="StarSymbol"/>
        <a:buChar char="●"/>
        <a:tabLst/>
        <a:defRPr lang="fr-FR" sz="2800" b="0" i="0" u="none" strike="noStrike" kern="1200" cap="none" spc="0" baseline="0">
          <a:solidFill>
            <a:srgbClr val="000000"/>
          </a:solidFill>
          <a:uFillTx/>
          <a:latin typeface="Calibri" pitchFamily="18"/>
          <a:ea typeface="Microsoft YaHei" pitchFamily="2"/>
          <a:cs typeface="Mangal" pitchFamily="2"/>
        </a:defRPr>
      </a:lvl1pPr>
      <a:lvl2pPr marL="0" marR="0" lvl="1" indent="0" algn="l" defTabSz="914400" rtl="0" fontAlgn="auto" hangingPunct="1">
        <a:lnSpc>
          <a:spcPct val="90000"/>
        </a:lnSpc>
        <a:spcBef>
          <a:spcPts val="0"/>
        </a:spcBef>
        <a:spcAft>
          <a:spcPts val="1415"/>
        </a:spcAft>
        <a:buSzPct val="75000"/>
        <a:buFont typeface="StarSymbol"/>
        <a:buChar char="–"/>
        <a:tabLst/>
        <a:defRPr lang="fr-FR" sz="2800" b="0" i="0" u="none" strike="noStrike" kern="1200" cap="none" spc="0" baseline="0">
          <a:solidFill>
            <a:srgbClr val="000000"/>
          </a:solidFill>
          <a:uFillTx/>
          <a:latin typeface="Calibri" pitchFamily="18"/>
          <a:ea typeface="Microsoft YaHei" pitchFamily="2"/>
          <a:cs typeface="Mangal" pitchFamily="2"/>
        </a:defRPr>
      </a:lvl2pPr>
      <a:lvl3pPr marL="0" marR="0" lvl="2" indent="0" algn="l" defTabSz="914400" rtl="0" fontAlgn="auto" hangingPunct="1">
        <a:lnSpc>
          <a:spcPct val="90000"/>
        </a:lnSpc>
        <a:spcBef>
          <a:spcPts val="0"/>
        </a:spcBef>
        <a:spcAft>
          <a:spcPts val="1415"/>
        </a:spcAft>
        <a:buSzPct val="45000"/>
        <a:buFont typeface="StarSymbol"/>
        <a:buChar char="●"/>
        <a:tabLst/>
        <a:defRPr lang="fr-FR" sz="2800" b="0" i="0" u="none" strike="noStrike" kern="1200" cap="none" spc="0" baseline="0">
          <a:solidFill>
            <a:srgbClr val="000000"/>
          </a:solidFill>
          <a:uFillTx/>
          <a:latin typeface="Calibri" pitchFamily="18"/>
          <a:ea typeface="Microsoft YaHei" pitchFamily="2"/>
          <a:cs typeface="Mangal" pitchFamily="2"/>
        </a:defRPr>
      </a:lvl3pPr>
      <a:lvl4pPr marL="0" marR="0" lvl="3" indent="0" algn="l" defTabSz="914400" rtl="0" fontAlgn="auto" hangingPunct="1">
        <a:lnSpc>
          <a:spcPct val="90000"/>
        </a:lnSpc>
        <a:spcBef>
          <a:spcPts val="0"/>
        </a:spcBef>
        <a:spcAft>
          <a:spcPts val="1415"/>
        </a:spcAft>
        <a:buSzPct val="75000"/>
        <a:buFont typeface="StarSymbol"/>
        <a:buChar char="–"/>
        <a:tabLst/>
        <a:defRPr lang="fr-FR" sz="2800" b="0" i="0" u="none" strike="noStrike" kern="1200" cap="none" spc="0" baseline="0">
          <a:solidFill>
            <a:srgbClr val="000000"/>
          </a:solidFill>
          <a:uFillTx/>
          <a:latin typeface="Calibri" pitchFamily="18"/>
          <a:ea typeface="Microsoft YaHei" pitchFamily="2"/>
          <a:cs typeface="Mangal" pitchFamily="2"/>
        </a:defRPr>
      </a:lvl4pPr>
      <a:lvl5pPr marL="0" marR="0" lvl="4" indent="0" algn="l" defTabSz="914400" rtl="0" fontAlgn="auto" hangingPunct="1">
        <a:lnSpc>
          <a:spcPct val="90000"/>
        </a:lnSpc>
        <a:spcBef>
          <a:spcPts val="0"/>
        </a:spcBef>
        <a:spcAft>
          <a:spcPts val="1415"/>
        </a:spcAft>
        <a:buSzPct val="45000"/>
        <a:buFont typeface="StarSymbol"/>
        <a:buChar char="●"/>
        <a:tabLst/>
        <a:defRPr lang="fr-FR" sz="2800" b="0" i="0" u="none" strike="noStrike" kern="1200" cap="none" spc="0" baseline="0">
          <a:solidFill>
            <a:srgbClr val="000000"/>
          </a:solidFill>
          <a:uFillTx/>
          <a:latin typeface="Calibri" pitchFamily="18"/>
          <a:ea typeface="Microsoft YaHei" pitchFamily="2"/>
          <a:cs typeface="Mangal" pitchFamily="2"/>
        </a:defRPr>
      </a:lvl5pPr>
      <a:lvl6pPr marL="0" marR="0" lvl="5" indent="0" algn="l" defTabSz="914400" rtl="0" fontAlgn="auto" hangingPunct="1">
        <a:lnSpc>
          <a:spcPct val="90000"/>
        </a:lnSpc>
        <a:spcBef>
          <a:spcPts val="0"/>
        </a:spcBef>
        <a:spcAft>
          <a:spcPts val="1415"/>
        </a:spcAft>
        <a:buSzPct val="45000"/>
        <a:buFont typeface="StarSymbol"/>
        <a:buChar char="●"/>
        <a:tabLst/>
        <a:defRPr lang="fr-FR" sz="2800" b="0" i="0" u="none" strike="noStrike" kern="1200" cap="none" spc="0" baseline="0">
          <a:solidFill>
            <a:srgbClr val="000000"/>
          </a:solidFill>
          <a:uFillTx/>
          <a:latin typeface="Calibri" pitchFamily="18"/>
          <a:ea typeface="Microsoft YaHei" pitchFamily="2"/>
          <a:cs typeface="Mangal" pitchFamily="2"/>
        </a:defRPr>
      </a:lvl6pPr>
      <a:lvl7pPr marL="0" marR="0" lvl="6" indent="0" algn="l" defTabSz="914400" rtl="0" fontAlgn="auto" hangingPunct="1">
        <a:lnSpc>
          <a:spcPct val="90000"/>
        </a:lnSpc>
        <a:spcBef>
          <a:spcPts val="0"/>
        </a:spcBef>
        <a:spcAft>
          <a:spcPts val="1415"/>
        </a:spcAft>
        <a:buSzPct val="45000"/>
        <a:buFont typeface="StarSymbol"/>
        <a:buChar char="●"/>
        <a:tabLst/>
        <a:defRPr lang="fr-FR" sz="2800" b="0" i="0" u="none" strike="noStrike" kern="1200" cap="none" spc="0" baseline="0">
          <a:solidFill>
            <a:srgbClr val="000000"/>
          </a:solidFill>
          <a:uFillTx/>
          <a:latin typeface="Calibri" pitchFamily="18"/>
          <a:ea typeface="Microsoft YaHei" pitchFamily="2"/>
          <a:cs typeface="Mangal" pitchFamily="2"/>
        </a:defRPr>
      </a:lvl7pPr>
      <a:lvl8pPr marL="0" marR="0" lvl="7" indent="0" algn="l" defTabSz="914400" rtl="0" fontAlgn="auto" hangingPunct="1">
        <a:lnSpc>
          <a:spcPct val="90000"/>
        </a:lnSpc>
        <a:spcBef>
          <a:spcPts val="0"/>
        </a:spcBef>
        <a:spcAft>
          <a:spcPts val="1415"/>
        </a:spcAft>
        <a:buSzPct val="45000"/>
        <a:buFont typeface="StarSymbol"/>
        <a:buChar char="●"/>
        <a:tabLst/>
        <a:defRPr lang="fr-FR" sz="2800" b="0" i="0" u="none" strike="noStrike" kern="1200" cap="none" spc="0" baseline="0">
          <a:solidFill>
            <a:srgbClr val="000000"/>
          </a:solidFill>
          <a:uFillTx/>
          <a:latin typeface="Calibri" pitchFamily="18"/>
          <a:ea typeface="Microsoft YaHei" pitchFamily="2"/>
          <a:cs typeface="Mangal" pitchFamily="2"/>
        </a:defRPr>
      </a:lvl8pPr>
      <a:lvl9pPr marL="0" marR="0" lvl="0" indent="0" algn="l" defTabSz="914400" rtl="0" fontAlgn="auto" hangingPunct="1">
        <a:lnSpc>
          <a:spcPct val="90000"/>
        </a:lnSpc>
        <a:spcBef>
          <a:spcPts val="0"/>
        </a:spcBef>
        <a:spcAft>
          <a:spcPts val="1415"/>
        </a:spcAft>
        <a:buSzPct val="45000"/>
        <a:buFont typeface="StarSymbol"/>
        <a:buChar char="●"/>
        <a:tabLst/>
        <a:defRPr lang="fr-FR" sz="2800" b="0" i="0" u="none" strike="noStrike" kern="1200" cap="none" spc="0" baseline="0">
          <a:solidFill>
            <a:srgbClr val="000000"/>
          </a:solidFill>
          <a:uFillTx/>
          <a:latin typeface="Calibri" pitchFamily="18"/>
          <a:ea typeface="Microsoft YaHei" pitchFamily="2"/>
          <a:cs typeface="Mangal" pitchFamily="2"/>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mailto:SUDCAAV@GMAIL.COM"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udcaav.fr/wp-content/uploads/2022/05/Les-Carnets-de-SUD-N2-Sp&#233;cial-Oeuvres-Sociales.pdf"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hyperlink" Target="https://www.youtube.com/channel/UCnEEEiRne-tNtLnNkZtTRwA/videos" TargetMode="External"/><Relationship Id="rId4" Type="http://schemas.openxmlformats.org/officeDocument/2006/relationships/hyperlink" Target="http://sudcaav.fr/" TargetMode="Externa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udcaav.fr/negociation-sur-les-salaires-enfin-un-accord/"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mailto:SUDCAAV@GMAIL.COM"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mailto:SUDCAAV@GMAIL.COM"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CAAV’LOTT&#10;SPECIAL ETE">
    <p:spTree>
      <p:nvGrpSpPr>
        <p:cNvPr id="1" name=""/>
        <p:cNvGrpSpPr/>
        <p:nvPr/>
      </p:nvGrpSpPr>
      <p:grpSpPr>
        <a:xfrm>
          <a:off x="0" y="0"/>
          <a:ext cx="0" cy="0"/>
          <a:chOff x="0" y="0"/>
          <a:chExt cx="0" cy="0"/>
        </a:xfrm>
      </p:grpSpPr>
      <p:pic>
        <p:nvPicPr>
          <p:cNvPr id="2" name="Image 1"/>
          <p:cNvPicPr>
            <a:picLocks noChangeAspect="1"/>
          </p:cNvPicPr>
          <p:nvPr/>
        </p:nvPicPr>
        <p:blipFill>
          <a:blip r:embed="rId3">
            <a:alphaModFix/>
          </a:blip>
          <a:srcRect/>
          <a:stretch>
            <a:fillRect/>
          </a:stretch>
        </p:blipFill>
        <p:spPr>
          <a:xfrm>
            <a:off x="0" y="0"/>
            <a:ext cx="12192115" cy="6858000"/>
          </a:xfrm>
          <a:prstGeom prst="rect">
            <a:avLst/>
          </a:prstGeom>
          <a:noFill/>
          <a:ln cap="flat">
            <a:noFill/>
          </a:ln>
        </p:spPr>
      </p:pic>
      <p:sp>
        <p:nvSpPr>
          <p:cNvPr id="6" name="Bouton d’action : Suivant 5">
            <a:hlinkClick r:id="" action="ppaction://hlinkshowjump?jump=nextslide" highlightClick="1"/>
          </p:cNvPr>
          <p:cNvSpPr/>
          <p:nvPr/>
        </p:nvSpPr>
        <p:spPr>
          <a:xfrm>
            <a:off x="11305310" y="5253643"/>
            <a:ext cx="493222" cy="421179"/>
          </a:xfrm>
          <a:prstGeom prst="actionButtonForwardNext">
            <a:avLst/>
          </a:prstGeom>
          <a:solidFill>
            <a:srgbClr val="FF0000"/>
          </a:solidFill>
          <a:ln w="28575">
            <a:solidFill>
              <a:srgbClr val="D3AF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p15:prstTrans prst="curtains"/>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sp>
        <p:nvSpPr>
          <p:cNvPr id="2" name="Rectangle 3"/>
          <p:cNvSpPr/>
          <p:nvPr/>
        </p:nvSpPr>
        <p:spPr>
          <a:xfrm>
            <a:off x="1191490" y="871724"/>
            <a:ext cx="9670473" cy="4893649"/>
          </a:xfrm>
          <a:prstGeom prst="rect">
            <a:avLst/>
          </a:prstGeom>
          <a:noFill/>
          <a:ln cap="flat">
            <a:noFill/>
            <a:prstDash val="solid"/>
          </a:ln>
        </p:spPr>
        <p:txBody>
          <a:bodyPr vert="horz" wrap="square" lIns="91440" tIns="45720" rIns="91440" bIns="45720" anchor="t"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i="0" u="none" strike="noStrike" kern="0" cap="none" spc="0" baseline="0" dirty="0">
                <a:solidFill>
                  <a:srgbClr val="000000"/>
                </a:solidFill>
                <a:uFillTx/>
                <a:latin typeface="Brush Script MT" pitchFamily="66"/>
              </a:rPr>
              <a:t>Sans surprise pour tout un chacun : mal être des salariés, charge administrative chronophage et heures sup non déclarées. </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400" b="1" i="0" u="none" strike="noStrike" kern="0" cap="none" spc="0" baseline="0" dirty="0">
              <a:solidFill>
                <a:srgbClr val="000000"/>
              </a:solidFill>
              <a:uFillTx/>
              <a:latin typeface="Brush Script MT" pitchFamily="66"/>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i="0" u="none" strike="noStrike" kern="0" cap="none" spc="0" baseline="0" dirty="0">
                <a:solidFill>
                  <a:srgbClr val="000000"/>
                </a:solidFill>
                <a:uFillTx/>
                <a:latin typeface="Brush Script MT" pitchFamily="66"/>
              </a:rPr>
              <a:t>Mais stupéfaction de la représentante de la DDH, qui ne comprend pas comment cela puisse être possible. La règle et la loi c’est de déclarer les heures supplémentaires et un outil est mis à disposition pour cela, et elle ne saurait entendre que les cadres de la CAAV oseraient refuser la déclaration des heures supplémentaires.</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i="0" u="none" strike="noStrike" kern="0" cap="none" spc="0" baseline="0" dirty="0">
                <a:solidFill>
                  <a:srgbClr val="000000"/>
                </a:solidFill>
                <a:uFillTx/>
                <a:latin typeface="Brush Script MT" pitchFamily="66"/>
              </a:rPr>
              <a:t>  </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i="0" u="none" strike="noStrike" kern="0" cap="none" spc="0" baseline="0" dirty="0">
                <a:solidFill>
                  <a:srgbClr val="000000"/>
                </a:solidFill>
                <a:uFillTx/>
                <a:latin typeface="Brush Script MT" pitchFamily="66"/>
              </a:rPr>
              <a:t>C’est dans ces </a:t>
            </a:r>
            <a:r>
              <a:rPr lang="fr-FR" sz="2400" b="1" i="0" u="none" strike="noStrike" kern="0" cap="none" spc="0" baseline="0" dirty="0" err="1">
                <a:solidFill>
                  <a:srgbClr val="000000"/>
                </a:solidFill>
                <a:uFillTx/>
                <a:latin typeface="Brush Script MT" pitchFamily="66"/>
              </a:rPr>
              <a:t>moments-là</a:t>
            </a:r>
            <a:r>
              <a:rPr lang="fr-FR" sz="2400" b="1" i="0" u="none" strike="noStrike" kern="0" cap="none" spc="0" baseline="0" dirty="0">
                <a:solidFill>
                  <a:srgbClr val="000000"/>
                </a:solidFill>
                <a:uFillTx/>
                <a:latin typeface="Brush Script MT" pitchFamily="66"/>
              </a:rPr>
              <a:t> qu’on voit la différence entre un syndicat de terrain et une direction hors sol... ou </a:t>
            </a:r>
            <a:r>
              <a:rPr lang="fr-FR" sz="2400" b="1" i="0" u="none" strike="noStrike" kern="0" cap="none" spc="0" baseline="0" dirty="0" smtClean="0">
                <a:solidFill>
                  <a:srgbClr val="000000"/>
                </a:solidFill>
                <a:uFillTx/>
                <a:latin typeface="Brush Script MT" pitchFamily="66"/>
              </a:rPr>
              <a:t>bien</a:t>
            </a:r>
            <a:r>
              <a:rPr lang="fr-FR" sz="2400" b="1" kern="0" dirty="0" smtClean="0">
                <a:solidFill>
                  <a:srgbClr val="000000"/>
                </a:solidFill>
                <a:latin typeface="Brush Script MT" pitchFamily="66"/>
              </a:rPr>
              <a:t>, e</a:t>
            </a:r>
            <a:r>
              <a:rPr lang="fr-FR" sz="2400" b="1" i="0" u="none" strike="noStrike" kern="0" cap="none" spc="0" baseline="0" dirty="0" smtClean="0">
                <a:solidFill>
                  <a:srgbClr val="000000"/>
                </a:solidFill>
                <a:uFillTx/>
                <a:latin typeface="Brush Script MT" pitchFamily="66"/>
              </a:rPr>
              <a:t>st-ce </a:t>
            </a:r>
            <a:r>
              <a:rPr lang="fr-FR" sz="2400" b="1" i="0" u="none" strike="noStrike" kern="0" cap="none" spc="0" baseline="0" dirty="0">
                <a:solidFill>
                  <a:srgbClr val="000000"/>
                </a:solidFill>
                <a:uFillTx/>
                <a:latin typeface="Brush Script MT" pitchFamily="66"/>
              </a:rPr>
              <a:t>de la naïveté, mauvaise foi, faux semblant ?  </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i="0" u="none" strike="noStrike" kern="0" cap="none" spc="0" baseline="0" dirty="0">
                <a:solidFill>
                  <a:srgbClr val="000000"/>
                </a:solidFill>
                <a:uFillTx/>
                <a:latin typeface="Brush Script MT" pitchFamily="66"/>
              </a:rPr>
              <a:t>Pour la représentante de la direction que nous ne citerons pas, il n'est pas possible d’imaginer que des salariés travaillent le soir après la débauche, le matin avant l’heure ou pendant la pause déjeuner. </a:t>
            </a:r>
          </a:p>
        </p:txBody>
      </p:sp>
      <p:sp>
        <p:nvSpPr>
          <p:cNvPr id="4" name="Bouton d’action : Suivant 3">
            <a:hlinkClick r:id="" action="ppaction://hlinkshowjump?jump=nextslide" highlightClick="1"/>
          </p:cNvPr>
          <p:cNvSpPr/>
          <p:nvPr/>
        </p:nvSpPr>
        <p:spPr>
          <a:xfrm>
            <a:off x="10219113" y="5536276"/>
            <a:ext cx="493222" cy="421179"/>
          </a:xfrm>
          <a:prstGeom prst="actionButtonForwardNext">
            <a:avLst/>
          </a:prstGeom>
          <a:solidFill>
            <a:srgbClr val="FF0000"/>
          </a:solidFill>
          <a:ln w="28575">
            <a:solidFill>
              <a:srgbClr val="D3AF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eelOff"/>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Slide13">
    <p:spTree>
      <p:nvGrpSpPr>
        <p:cNvPr id="1" name=""/>
        <p:cNvGrpSpPr/>
        <p:nvPr/>
      </p:nvGrpSpPr>
      <p:grpSpPr>
        <a:xfrm>
          <a:off x="0" y="0"/>
          <a:ext cx="0" cy="0"/>
          <a:chOff x="0" y="0"/>
          <a:chExt cx="0" cy="0"/>
        </a:xfrm>
      </p:grpSpPr>
      <p:sp>
        <p:nvSpPr>
          <p:cNvPr id="2" name="Rectangle 3"/>
          <p:cNvSpPr/>
          <p:nvPr/>
        </p:nvSpPr>
        <p:spPr>
          <a:xfrm>
            <a:off x="1414988" y="1326157"/>
            <a:ext cx="9297347" cy="4154984"/>
          </a:xfrm>
          <a:prstGeom prst="rect">
            <a:avLst/>
          </a:prstGeom>
          <a:noFill/>
          <a:ln cap="flat">
            <a:noFill/>
            <a:prstDash val="solid"/>
          </a:ln>
        </p:spPr>
        <p:txBody>
          <a:bodyPr vert="horz" wrap="square" lIns="91440" tIns="45720" rIns="91440" bIns="45720" anchor="t"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i="0" u="none" strike="noStrike" kern="0" cap="none" spc="0" baseline="0" dirty="0">
                <a:solidFill>
                  <a:srgbClr val="000000"/>
                </a:solidFill>
                <a:uFillTx/>
                <a:latin typeface="Brush Script MT" pitchFamily="66"/>
              </a:rPr>
              <a:t>Impossible de penser que certains d’entre eux pourraient le faire le lundi, ou encore plus imaginatif : qu'ils puissent se regrouper à plusieurs pour traiter des dossiers le </a:t>
            </a:r>
            <a:r>
              <a:rPr lang="fr-FR" sz="2400" b="1" i="0" u="none" strike="noStrike" kern="0" cap="none" spc="0" baseline="0" dirty="0" smtClean="0">
                <a:solidFill>
                  <a:srgbClr val="000000"/>
                </a:solidFill>
                <a:uFillTx/>
                <a:latin typeface="Brush Script MT" pitchFamily="66"/>
              </a:rPr>
              <a:t>week-end </a:t>
            </a:r>
            <a:r>
              <a:rPr lang="fr-FR" sz="2400" b="1" i="0" u="none" strike="noStrike" kern="0" cap="none" spc="0" baseline="0" dirty="0">
                <a:solidFill>
                  <a:srgbClr val="000000"/>
                </a:solidFill>
                <a:uFillTx/>
                <a:latin typeface="Brush Script MT" pitchFamily="66"/>
              </a:rPr>
              <a:t>!</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i="0" u="none" strike="noStrike" kern="0" cap="none" spc="0" baseline="0" dirty="0">
                <a:solidFill>
                  <a:srgbClr val="000000"/>
                </a:solidFill>
                <a:uFillTx/>
                <a:latin typeface="Brush Script MT" pitchFamily="66"/>
              </a:rPr>
              <a:t> </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i="0" u="none" strike="noStrike" kern="0" cap="none" spc="0" baseline="0" dirty="0">
                <a:solidFill>
                  <a:srgbClr val="000000"/>
                </a:solidFill>
                <a:uFillTx/>
                <a:latin typeface="Brush Script MT" pitchFamily="66"/>
              </a:rPr>
              <a:t>Comment cela pourrait se produire dans une entreprise responsable comme la nôtre ? </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400" b="1" i="0" u="none" strike="noStrike" kern="0" cap="none" spc="0" baseline="0" dirty="0">
              <a:solidFill>
                <a:srgbClr val="000000"/>
              </a:solidFill>
              <a:uFillTx/>
              <a:latin typeface="Brush Script MT" pitchFamily="66"/>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i="0" u="none" strike="noStrike" kern="0" cap="none" spc="0" baseline="0" dirty="0">
                <a:solidFill>
                  <a:srgbClr val="000000"/>
                </a:solidFill>
                <a:uFillTx/>
                <a:latin typeface="Brush Script MT" pitchFamily="66"/>
              </a:rPr>
              <a:t>Ben, nous on ne le dit pas, on ne fait que répéter ce que nous disent les salariés et ils nous disent aussi que lorsqu’ils demandent à faire des heures sup’ pour éponger le retard on leur répond de se débrouiller comme ils veulent, mais pas question de déclarer des heures sup. Du coup comme c’est le seul moyen de le faire savoir et bien personne ne le sait...disons, officiellement. </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400" b="1" i="0" u="none" strike="noStrike" kern="0" cap="none" spc="0" baseline="0" dirty="0">
              <a:solidFill>
                <a:srgbClr val="000000"/>
              </a:solidFill>
              <a:uFillTx/>
              <a:latin typeface="Brush Script MT" pitchFamily="66"/>
            </a:endParaRPr>
          </a:p>
        </p:txBody>
      </p:sp>
      <p:sp>
        <p:nvSpPr>
          <p:cNvPr id="5" name="Bouton d’action : Suivant 4">
            <a:hlinkClick r:id="" action="ppaction://hlinkshowjump?jump=nextslide" highlightClick="1"/>
          </p:cNvPr>
          <p:cNvSpPr/>
          <p:nvPr/>
        </p:nvSpPr>
        <p:spPr>
          <a:xfrm>
            <a:off x="10219113" y="5536276"/>
            <a:ext cx="493222" cy="421179"/>
          </a:xfrm>
          <a:prstGeom prst="actionButtonForwardNext">
            <a:avLst/>
          </a:prstGeom>
          <a:solidFill>
            <a:srgbClr val="FF0000"/>
          </a:solidFill>
          <a:ln w="28575">
            <a:solidFill>
              <a:srgbClr val="D3AF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eelOff"/>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sp>
        <p:nvSpPr>
          <p:cNvPr id="2" name="Titre 1"/>
          <p:cNvSpPr txBox="1">
            <a:spLocks noGrp="1"/>
          </p:cNvSpPr>
          <p:nvPr>
            <p:ph type="ctrTitle"/>
          </p:nvPr>
        </p:nvSpPr>
        <p:spPr>
          <a:xfrm>
            <a:off x="692722" y="653933"/>
            <a:ext cx="10462948" cy="3280757"/>
          </a:xfrm>
        </p:spPr>
        <p:txBody>
          <a:bodyPr/>
          <a:lstStyle/>
          <a:p>
            <a:pPr lvl="0"/>
            <a:r>
              <a:rPr lang="fr-FR" sz="7200" b="1" dirty="0">
                <a:latin typeface="Brush Script MT" pitchFamily="66"/>
              </a:rPr>
              <a:t/>
            </a:r>
            <a:br>
              <a:rPr lang="fr-FR" sz="7200" b="1" dirty="0">
                <a:latin typeface="Brush Script MT" pitchFamily="66"/>
              </a:rPr>
            </a:br>
            <a:r>
              <a:rPr lang="fr-FR" sz="7200" b="1" dirty="0">
                <a:latin typeface="Brush Script MT" pitchFamily="66"/>
              </a:rPr>
              <a:t/>
            </a:r>
            <a:br>
              <a:rPr lang="fr-FR" sz="7200" b="1" dirty="0">
                <a:latin typeface="Brush Script MT" pitchFamily="66"/>
              </a:rPr>
            </a:br>
            <a:r>
              <a:rPr lang="fr-FR" sz="7200" b="1" dirty="0">
                <a:latin typeface="Brush Script MT" pitchFamily="66"/>
              </a:rPr>
              <a:t/>
            </a:r>
            <a:br>
              <a:rPr lang="fr-FR" sz="7200" b="1" dirty="0">
                <a:latin typeface="Brush Script MT" pitchFamily="66"/>
              </a:rPr>
            </a:br>
            <a:r>
              <a:rPr lang="fr-FR" sz="7200" b="1" dirty="0">
                <a:latin typeface="Brush Script MT" pitchFamily="66"/>
              </a:rPr>
              <a:t/>
            </a:r>
            <a:br>
              <a:rPr lang="fr-FR" sz="7200" b="1" dirty="0">
                <a:latin typeface="Brush Script MT" pitchFamily="66"/>
              </a:rPr>
            </a:br>
            <a:r>
              <a:rPr lang="fr-FR" sz="7200" b="1" dirty="0">
                <a:latin typeface="Brush Script MT" pitchFamily="66"/>
              </a:rPr>
              <a:t>CSSCT suite…</a:t>
            </a:r>
          </a:p>
        </p:txBody>
      </p:sp>
      <p:sp>
        <p:nvSpPr>
          <p:cNvPr id="5" name="Bouton d’action : Suivant 4">
            <a:hlinkClick r:id="" action="ppaction://hlinkshowjump?jump=nextslide" highlightClick="1"/>
          </p:cNvPr>
          <p:cNvSpPr/>
          <p:nvPr/>
        </p:nvSpPr>
        <p:spPr>
          <a:xfrm>
            <a:off x="10219113" y="5536276"/>
            <a:ext cx="493222" cy="421179"/>
          </a:xfrm>
          <a:prstGeom prst="actionButtonForwardNext">
            <a:avLst/>
          </a:prstGeom>
          <a:solidFill>
            <a:srgbClr val="FF0000"/>
          </a:solidFill>
          <a:ln w="28575">
            <a:solidFill>
              <a:srgbClr val="D3AF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eelOff"/>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Slide15">
    <p:spTree>
      <p:nvGrpSpPr>
        <p:cNvPr id="1" name=""/>
        <p:cNvGrpSpPr/>
        <p:nvPr/>
      </p:nvGrpSpPr>
      <p:grpSpPr>
        <a:xfrm>
          <a:off x="0" y="0"/>
          <a:ext cx="0" cy="0"/>
          <a:chOff x="0" y="0"/>
          <a:chExt cx="0" cy="0"/>
        </a:xfrm>
      </p:grpSpPr>
      <p:sp>
        <p:nvSpPr>
          <p:cNvPr id="2" name="Rectangle 3"/>
          <p:cNvSpPr/>
          <p:nvPr/>
        </p:nvSpPr>
        <p:spPr>
          <a:xfrm>
            <a:off x="781396" y="738725"/>
            <a:ext cx="10313323" cy="4893647"/>
          </a:xfrm>
          <a:prstGeom prst="rect">
            <a:avLst/>
          </a:prstGeom>
          <a:noFill/>
          <a:ln cap="flat">
            <a:noFill/>
            <a:prstDash val="solid"/>
          </a:ln>
        </p:spPr>
        <p:txBody>
          <a:bodyPr vert="horz" wrap="square" lIns="91440" tIns="45720" rIns="91440" bIns="45720" anchor="t"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i="0" u="none" strike="noStrike" kern="0" cap="none" spc="0" baseline="0" dirty="0">
                <a:solidFill>
                  <a:srgbClr val="000000"/>
                </a:solidFill>
                <a:uFillTx/>
                <a:latin typeface="Brush Script MT" pitchFamily="66"/>
              </a:rPr>
              <a:t>La CSSCT a également partagé ses inquiétudes concernant les Risques Psycho Sociaux et demande qu’une expertise soit faite sur le sujet car il est compliqué de quantifier et de déterminer leur nature. La direction a précisé qu’elle en avait conscience mais ne voit pas l’utilité d’une expertise et propose de former les managers afin de les sensibiliser sur ces risques.  </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400" b="1" i="0" u="none" strike="noStrike" kern="0" cap="none" spc="0" baseline="0" dirty="0">
              <a:solidFill>
                <a:srgbClr val="000000"/>
              </a:solidFill>
              <a:uFillTx/>
              <a:latin typeface="Brush Script MT" pitchFamily="66"/>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i="0" u="none" strike="noStrike" kern="0" cap="none" spc="0" baseline="0" dirty="0">
                <a:solidFill>
                  <a:srgbClr val="000000"/>
                </a:solidFill>
                <a:uFillTx/>
                <a:latin typeface="Brush Script MT" pitchFamily="66"/>
              </a:rPr>
              <a:t>C’est-à-dire ? Former les managers pour qu’ils évitent de créer des RPS ? Ou les aider à identifier les limites au-delà desquelles la pression peut nuire durablement à la santé des salariés ? Ou savoir à quel moment le salarié est mûr pour un licenciement pour inaptitude sur décision médicale ? </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400" b="1" i="0" u="none" strike="noStrike" kern="0" cap="none" spc="0" baseline="0" dirty="0">
              <a:solidFill>
                <a:srgbClr val="000000"/>
              </a:solidFill>
              <a:uFillTx/>
              <a:latin typeface="Brush Script MT" pitchFamily="66"/>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i="0" u="none" strike="noStrike" kern="0" cap="none" spc="0" baseline="0" dirty="0">
                <a:solidFill>
                  <a:srgbClr val="000000"/>
                </a:solidFill>
                <a:uFillTx/>
                <a:latin typeface="Brush Script MT" pitchFamily="66"/>
              </a:rPr>
              <a:t>Quelle est la logique et la pertinence de mettre des solutions en place sans avoir établi de diagnostic ? </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400" b="1" i="0" u="none" strike="noStrike" kern="0" cap="none" spc="0" baseline="0" dirty="0">
              <a:solidFill>
                <a:srgbClr val="000000"/>
              </a:solidFill>
              <a:uFillTx/>
              <a:latin typeface="Brush Script MT" pitchFamily="66"/>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i="0" u="none" strike="noStrike" kern="0" cap="none" spc="0" baseline="0" dirty="0">
                <a:solidFill>
                  <a:srgbClr val="000000"/>
                </a:solidFill>
                <a:uFillTx/>
                <a:latin typeface="Brush Script MT" pitchFamily="66"/>
              </a:rPr>
              <a:t>Malgré tout la CSSCT constate une meilleure prise en compte de la situation par la DDH et une volonté de s’intéresser aux sujets, ce qui n’était pas le cas précédemment. </a:t>
            </a:r>
          </a:p>
        </p:txBody>
      </p:sp>
      <p:sp>
        <p:nvSpPr>
          <p:cNvPr id="4" name="Bouton d’action : Suivant 3">
            <a:hlinkClick r:id="" action="ppaction://hlinkshowjump?jump=nextslide" highlightClick="1"/>
          </p:cNvPr>
          <p:cNvSpPr/>
          <p:nvPr/>
        </p:nvSpPr>
        <p:spPr>
          <a:xfrm>
            <a:off x="10219113" y="5536276"/>
            <a:ext cx="493222" cy="421179"/>
          </a:xfrm>
          <a:prstGeom prst="actionButtonForwardNext">
            <a:avLst/>
          </a:prstGeom>
          <a:solidFill>
            <a:srgbClr val="FF0000"/>
          </a:solidFill>
          <a:ln w="28575">
            <a:solidFill>
              <a:srgbClr val="D3AF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eelOff"/>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ctrTitle"/>
          </p:nvPr>
        </p:nvSpPr>
        <p:spPr>
          <a:xfrm>
            <a:off x="931020" y="936565"/>
            <a:ext cx="10462948" cy="3280757"/>
          </a:xfrm>
        </p:spPr>
        <p:txBody>
          <a:bodyPr/>
          <a:lstStyle/>
          <a:p>
            <a:pPr lvl="0"/>
            <a:r>
              <a:rPr lang="fr-FR" sz="7200" b="1" dirty="0">
                <a:latin typeface="Brush Script MT" pitchFamily="66"/>
              </a:rPr>
              <a:t/>
            </a:r>
            <a:br>
              <a:rPr lang="fr-FR" sz="7200" b="1" dirty="0">
                <a:latin typeface="Brush Script MT" pitchFamily="66"/>
              </a:rPr>
            </a:br>
            <a:r>
              <a:rPr lang="fr-FR" sz="7200" b="1" dirty="0">
                <a:latin typeface="Brush Script MT" pitchFamily="66"/>
              </a:rPr>
              <a:t/>
            </a:r>
            <a:br>
              <a:rPr lang="fr-FR" sz="7200" b="1" dirty="0">
                <a:latin typeface="Brush Script MT" pitchFamily="66"/>
              </a:rPr>
            </a:br>
            <a:r>
              <a:rPr lang="fr-FR" sz="7200" b="1" dirty="0">
                <a:latin typeface="Brush Script MT" pitchFamily="66"/>
              </a:rPr>
              <a:t/>
            </a:r>
            <a:br>
              <a:rPr lang="fr-FR" sz="7200" b="1" dirty="0">
                <a:latin typeface="Brush Script MT" pitchFamily="66"/>
              </a:rPr>
            </a:br>
            <a:r>
              <a:rPr lang="fr-FR" sz="7200" b="1" dirty="0">
                <a:latin typeface="Brush Script MT" pitchFamily="66"/>
              </a:rPr>
              <a:t/>
            </a:r>
            <a:br>
              <a:rPr lang="fr-FR" sz="7200" b="1" dirty="0">
                <a:latin typeface="Brush Script MT" pitchFamily="66"/>
              </a:rPr>
            </a:br>
            <a:r>
              <a:rPr lang="fr-FR" sz="7200" b="1" dirty="0">
                <a:latin typeface="Brush Script MT" pitchFamily="66"/>
              </a:rPr>
              <a:t>Passeport assurances</a:t>
            </a:r>
            <a:r>
              <a:rPr lang="fr-FR" sz="7200" b="1" dirty="0" smtClean="0">
                <a:latin typeface="Brush Script MT" pitchFamily="66"/>
              </a:rPr>
              <a:t>...</a:t>
            </a:r>
            <a:br>
              <a:rPr lang="fr-FR" sz="7200" b="1" dirty="0" smtClean="0">
                <a:latin typeface="Brush Script MT" pitchFamily="66"/>
              </a:rPr>
            </a:br>
            <a:r>
              <a:rPr lang="fr-FR" sz="7200" b="1" dirty="0" smtClean="0">
                <a:latin typeface="Brush Script MT" pitchFamily="66"/>
              </a:rPr>
              <a:t>vos </a:t>
            </a:r>
            <a:r>
              <a:rPr lang="fr-FR" sz="7200" b="1" dirty="0">
                <a:latin typeface="Brush Script MT" pitchFamily="66"/>
              </a:rPr>
              <a:t>papiers !</a:t>
            </a:r>
          </a:p>
        </p:txBody>
      </p:sp>
      <p:sp>
        <p:nvSpPr>
          <p:cNvPr id="5" name="Bouton d’action : Suivant 4">
            <a:hlinkClick r:id="" action="ppaction://hlinkshowjump?jump=nextslide" highlightClick="1"/>
          </p:cNvPr>
          <p:cNvSpPr/>
          <p:nvPr/>
        </p:nvSpPr>
        <p:spPr>
          <a:xfrm>
            <a:off x="10219113" y="5536276"/>
            <a:ext cx="493222" cy="421179"/>
          </a:xfrm>
          <a:prstGeom prst="actionButtonForwardNext">
            <a:avLst/>
          </a:prstGeom>
          <a:solidFill>
            <a:srgbClr val="FF0000"/>
          </a:solidFill>
          <a:ln w="28575">
            <a:solidFill>
              <a:srgbClr val="D3AF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561700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975360" y="982565"/>
            <a:ext cx="9930938" cy="4524315"/>
          </a:xfrm>
          <a:prstGeom prst="rect">
            <a:avLst/>
          </a:prstGeom>
          <a:noFill/>
          <a:ln cap="flat">
            <a:noFill/>
            <a:prstDash val="solid"/>
          </a:ln>
        </p:spPr>
        <p:txBody>
          <a:bodyPr vert="horz" wrap="square" lIns="91440" tIns="45720" rIns="91440" bIns="45720" anchor="t" anchorCtr="0" compatLnSpc="1">
            <a:spAutoFit/>
          </a:bodyPr>
          <a:lstStyle/>
          <a:p>
            <a:pPr algn="just"/>
            <a:r>
              <a:rPr lang="fr-FR" sz="2400" b="1" kern="0" dirty="0">
                <a:solidFill>
                  <a:srgbClr val="000000"/>
                </a:solidFill>
                <a:latin typeface="Brush Script MT" pitchFamily="66"/>
              </a:rPr>
              <a:t>Un outil d’animation, joli bien foutu et interactif et tout....et trop même. Quand SUD met le doigt sur le fait que l’interface spécifique pour les managers ressemble à s’y méprendre à un tableau de bord, le représentant de l’animation répond : que nenni </a:t>
            </a:r>
            <a:r>
              <a:rPr lang="fr-FR" sz="2400" b="1" kern="0" dirty="0" smtClean="0">
                <a:solidFill>
                  <a:srgbClr val="000000"/>
                </a:solidFill>
                <a:latin typeface="Brush Script MT" pitchFamily="66"/>
              </a:rPr>
              <a:t>!</a:t>
            </a:r>
          </a:p>
          <a:p>
            <a:pPr algn="just"/>
            <a:r>
              <a:rPr lang="fr-FR" sz="2400" b="1" kern="0" dirty="0" smtClean="0">
                <a:solidFill>
                  <a:srgbClr val="000000"/>
                </a:solidFill>
                <a:latin typeface="Brush Script MT" pitchFamily="66"/>
              </a:rPr>
              <a:t>C'est </a:t>
            </a:r>
            <a:r>
              <a:rPr lang="fr-FR" sz="2400" b="1" kern="0" dirty="0">
                <a:solidFill>
                  <a:srgbClr val="000000"/>
                </a:solidFill>
                <a:latin typeface="Brush Script MT" pitchFamily="66"/>
              </a:rPr>
              <a:t>un outil individuel de suivi de performance, sans aucune obligation, facultatif, libre d’utilisation, avec un classement ludique etc... Bref trop mimi le passeport ! </a:t>
            </a:r>
            <a:endParaRPr lang="fr-FR" sz="2400" b="1" kern="0" dirty="0" smtClean="0">
              <a:solidFill>
                <a:srgbClr val="000000"/>
              </a:solidFill>
              <a:latin typeface="Brush Script MT" pitchFamily="66"/>
            </a:endParaRPr>
          </a:p>
          <a:p>
            <a:pPr algn="just"/>
            <a:endParaRPr lang="fr-FR" sz="2400" b="1" kern="0" dirty="0">
              <a:solidFill>
                <a:srgbClr val="000000"/>
              </a:solidFill>
              <a:latin typeface="Brush Script MT" pitchFamily="66"/>
            </a:endParaRPr>
          </a:p>
          <a:p>
            <a:pPr algn="just"/>
            <a:r>
              <a:rPr lang="fr-FR" sz="2400" b="1" kern="0" dirty="0">
                <a:solidFill>
                  <a:srgbClr val="000000"/>
                </a:solidFill>
                <a:latin typeface="Brush Script MT" pitchFamily="66"/>
              </a:rPr>
              <a:t>Alors on compte sur vous pour nous remonter les dérives éventuelles via </a:t>
            </a:r>
            <a:r>
              <a:rPr lang="fr-FR" sz="2400" b="1" kern="0" dirty="0">
                <a:solidFill>
                  <a:srgbClr val="000000"/>
                </a:solidFill>
                <a:latin typeface="Brush Script MT" pitchFamily="66"/>
                <a:hlinkClick r:id="rId3"/>
              </a:rPr>
              <a:t>SUDCAAV@GMAIL.COM</a:t>
            </a:r>
            <a:r>
              <a:rPr lang="fr-FR" sz="2400" b="1" kern="0" dirty="0">
                <a:solidFill>
                  <a:srgbClr val="000000"/>
                </a:solidFill>
                <a:latin typeface="Brush Script MT" pitchFamily="66"/>
              </a:rPr>
              <a:t>, car il semble déjà que certains managers s’en soient emparés pour relancer leurs collaborateurs et suivre la </a:t>
            </a:r>
            <a:r>
              <a:rPr lang="fr-FR" sz="2400" b="1" kern="0" dirty="0" err="1">
                <a:solidFill>
                  <a:srgbClr val="000000"/>
                </a:solidFill>
                <a:latin typeface="Brush Script MT" pitchFamily="66"/>
              </a:rPr>
              <a:t>prod</a:t>
            </a:r>
            <a:r>
              <a:rPr lang="fr-FR" sz="2400" b="1" kern="0" dirty="0">
                <a:solidFill>
                  <a:srgbClr val="000000"/>
                </a:solidFill>
                <a:latin typeface="Brush Script MT" pitchFamily="66"/>
              </a:rPr>
              <a:t> et les progrès...tout en s’amusant en mode contrôleurs douaniers bien entendu.</a:t>
            </a:r>
          </a:p>
          <a:p>
            <a:pPr algn="just"/>
            <a:r>
              <a:rPr lang="fr-FR" sz="2400" b="1" kern="0" dirty="0">
                <a:solidFill>
                  <a:srgbClr val="000000"/>
                </a:solidFill>
                <a:latin typeface="Brush Script MT" pitchFamily="66"/>
              </a:rPr>
              <a:t>A terme, ce type d’outil ne risque-t-il pas d’être déployé pour d’autres univers tels que les crédits ou l’épargne...? A surveiller </a:t>
            </a:r>
          </a:p>
        </p:txBody>
      </p:sp>
      <p:sp>
        <p:nvSpPr>
          <p:cNvPr id="4" name="Bouton d’action : Suivant 3">
            <a:hlinkClick r:id="" action="ppaction://hlinkshowjump?jump=nextslide" highlightClick="1"/>
          </p:cNvPr>
          <p:cNvSpPr/>
          <p:nvPr/>
        </p:nvSpPr>
        <p:spPr>
          <a:xfrm>
            <a:off x="10219113" y="5536276"/>
            <a:ext cx="493222" cy="421179"/>
          </a:xfrm>
          <a:prstGeom prst="actionButtonForwardNext">
            <a:avLst/>
          </a:prstGeom>
          <a:solidFill>
            <a:srgbClr val="FF0000"/>
          </a:solidFill>
          <a:ln w="28575">
            <a:solidFill>
              <a:srgbClr val="D3AF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543442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eelOff"/>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Slide16">
    <p:spTree>
      <p:nvGrpSpPr>
        <p:cNvPr id="1" name=""/>
        <p:cNvGrpSpPr/>
        <p:nvPr/>
      </p:nvGrpSpPr>
      <p:grpSpPr>
        <a:xfrm>
          <a:off x="0" y="0"/>
          <a:ext cx="0" cy="0"/>
          <a:chOff x="0" y="0"/>
          <a:chExt cx="0" cy="0"/>
        </a:xfrm>
      </p:grpSpPr>
      <p:sp>
        <p:nvSpPr>
          <p:cNvPr id="2" name="Titre 1"/>
          <p:cNvSpPr txBox="1">
            <a:spLocks noGrp="1"/>
          </p:cNvSpPr>
          <p:nvPr>
            <p:ph type="ctrTitle"/>
          </p:nvPr>
        </p:nvSpPr>
        <p:spPr>
          <a:xfrm>
            <a:off x="792473" y="836813"/>
            <a:ext cx="10014069" cy="4555376"/>
          </a:xfrm>
        </p:spPr>
        <p:txBody>
          <a:bodyPr/>
          <a:lstStyle/>
          <a:p>
            <a:pPr lvl="0"/>
            <a:r>
              <a:rPr lang="fr-FR" sz="7200" b="1">
                <a:latin typeface="Brush Script MT" pitchFamily="66"/>
              </a:rPr>
              <a:t/>
            </a:r>
            <a:br>
              <a:rPr lang="fr-FR" sz="7200" b="1">
                <a:latin typeface="Brush Script MT" pitchFamily="66"/>
              </a:rPr>
            </a:br>
            <a:r>
              <a:rPr lang="fr-FR" sz="7200" b="1">
                <a:latin typeface="Brush Script MT" pitchFamily="66"/>
              </a:rPr>
              <a:t/>
            </a:r>
            <a:br>
              <a:rPr lang="fr-FR" sz="7200" b="1">
                <a:latin typeface="Brush Script MT" pitchFamily="66"/>
              </a:rPr>
            </a:br>
            <a:r>
              <a:rPr lang="fr-FR" sz="7200" b="1">
                <a:latin typeface="Brush Script MT" pitchFamily="66"/>
              </a:rPr>
              <a:t/>
            </a:r>
            <a:br>
              <a:rPr lang="fr-FR" sz="7200" b="1">
                <a:latin typeface="Brush Script MT" pitchFamily="66"/>
              </a:rPr>
            </a:br>
            <a:r>
              <a:rPr lang="fr-FR" sz="7200" b="1">
                <a:latin typeface="Brush Script MT" pitchFamily="66"/>
              </a:rPr>
              <a:t/>
            </a:r>
            <a:br>
              <a:rPr lang="fr-FR" sz="7200" b="1">
                <a:latin typeface="Brush Script MT" pitchFamily="66"/>
              </a:rPr>
            </a:br>
            <a:r>
              <a:rPr lang="fr-FR" sz="7200" b="1">
                <a:latin typeface="Brush Script MT" pitchFamily="66"/>
              </a:rPr>
              <a:t>Les CGB arrivent par courrier si les clients en font la demande,  c'est pas un peu en loucedé tout ca non ?</a:t>
            </a:r>
          </a:p>
        </p:txBody>
      </p:sp>
      <p:sp>
        <p:nvSpPr>
          <p:cNvPr id="4" name="Bouton d’action : Suivant 3">
            <a:hlinkClick r:id="" action="ppaction://hlinkshowjump?jump=nextslide" highlightClick="1"/>
          </p:cNvPr>
          <p:cNvSpPr/>
          <p:nvPr/>
        </p:nvSpPr>
        <p:spPr>
          <a:xfrm>
            <a:off x="10219113" y="5536276"/>
            <a:ext cx="493222" cy="421179"/>
          </a:xfrm>
          <a:prstGeom prst="actionButtonForwardNext">
            <a:avLst/>
          </a:prstGeom>
          <a:solidFill>
            <a:srgbClr val="FF0000"/>
          </a:solidFill>
          <a:ln w="28575">
            <a:solidFill>
              <a:srgbClr val="D3AF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mc:AlternateContent xmlns:mc="http://schemas.openxmlformats.org/markup-compatibility/2006">
    <mc:Choice xmlns:p14="http://schemas.microsoft.com/office/powerpoint/2010/main" Requires="p14">
      <p:transition spd="slow" p14:dur="2000">
        <p14:reveal/>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Slide17">
    <p:spTree>
      <p:nvGrpSpPr>
        <p:cNvPr id="1" name=""/>
        <p:cNvGrpSpPr/>
        <p:nvPr/>
      </p:nvGrpSpPr>
      <p:grpSpPr>
        <a:xfrm>
          <a:off x="0" y="0"/>
          <a:ext cx="0" cy="0"/>
          <a:chOff x="0" y="0"/>
          <a:chExt cx="0" cy="0"/>
        </a:xfrm>
      </p:grpSpPr>
      <p:sp>
        <p:nvSpPr>
          <p:cNvPr id="2" name="Rectangle 3"/>
          <p:cNvSpPr/>
          <p:nvPr/>
        </p:nvSpPr>
        <p:spPr>
          <a:xfrm>
            <a:off x="892233" y="505966"/>
            <a:ext cx="10213571" cy="5262979"/>
          </a:xfrm>
          <a:prstGeom prst="rect">
            <a:avLst/>
          </a:prstGeom>
          <a:noFill/>
          <a:ln cap="flat">
            <a:noFill/>
            <a:prstDash val="solid"/>
          </a:ln>
        </p:spPr>
        <p:txBody>
          <a:bodyPr vert="horz" wrap="square" lIns="91440" tIns="45720" rIns="91440" bIns="45720" anchor="t"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i="0" u="none" strike="noStrike" kern="0" cap="none" spc="0" baseline="0" dirty="0">
                <a:solidFill>
                  <a:srgbClr val="000000"/>
                </a:solidFill>
                <a:uFillTx/>
                <a:latin typeface="Brush Script MT" pitchFamily="66"/>
              </a:rPr>
              <a:t>Les nouvelles CGB arrivent ! Elles ont vocation à adapter la tarification au plus grand nombre et sont donc généralistes comme le nom l’indique.</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400" b="1" i="0" u="none" strike="noStrike" kern="0" cap="none" spc="0" baseline="0" dirty="0">
              <a:solidFill>
                <a:srgbClr val="000000"/>
              </a:solidFill>
              <a:uFillTx/>
              <a:latin typeface="Brush Script MT" pitchFamily="66"/>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i="0" u="none" strike="noStrike" kern="0" cap="none" spc="0" baseline="0" dirty="0">
                <a:solidFill>
                  <a:srgbClr val="000000"/>
                </a:solidFill>
                <a:uFillTx/>
                <a:latin typeface="Brush Script MT" pitchFamily="66"/>
              </a:rPr>
              <a:t>En gros, ce qui est fait sur internet en autonomie par les clients est gratuit et ce qui est fait en agence est facturé, et facturé plus.  </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400" b="1" i="0" u="none" strike="noStrike" kern="0" cap="none" spc="0" baseline="0" dirty="0">
              <a:solidFill>
                <a:srgbClr val="000000"/>
              </a:solidFill>
              <a:uFillTx/>
              <a:latin typeface="Brush Script MT" pitchFamily="66"/>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i="0" u="none" strike="noStrike" kern="0" cap="none" spc="0" baseline="0" dirty="0">
                <a:solidFill>
                  <a:srgbClr val="000000"/>
                </a:solidFill>
                <a:uFillTx/>
                <a:latin typeface="Brush Script MT" pitchFamily="66"/>
              </a:rPr>
              <a:t>OK et que fait-on de la politique mutualiste et sociétale pour les plus démunis qui n’ont pas les moyens d’avoir un équipement informatique ? Ceux qui sont en zone blanche ? Et l’</a:t>
            </a:r>
            <a:r>
              <a:rPr lang="fr-FR" sz="2400" b="1" i="0" u="none" strike="noStrike" kern="0" cap="none" spc="0" baseline="0" dirty="0" err="1">
                <a:solidFill>
                  <a:srgbClr val="000000"/>
                </a:solidFill>
                <a:uFillTx/>
                <a:latin typeface="Brush Script MT" pitchFamily="66"/>
              </a:rPr>
              <a:t>illectronisme</a:t>
            </a:r>
            <a:r>
              <a:rPr lang="fr-FR" sz="2400" b="1" i="0" u="none" strike="noStrike" kern="0" cap="none" spc="0" baseline="0" dirty="0">
                <a:solidFill>
                  <a:srgbClr val="000000"/>
                </a:solidFill>
                <a:uFillTx/>
                <a:latin typeface="Brush Script MT" pitchFamily="66"/>
              </a:rPr>
              <a:t> de certaines franges de notre clientèle ? De nos aînés qui ne savent pas ou ne veulent pas s’y mettre...? Cela représente 30% de la population quand même !  pas très RSE tout </a:t>
            </a:r>
            <a:r>
              <a:rPr lang="fr-FR" sz="2400" b="1" i="0" u="none" strike="noStrike" kern="0" cap="none" spc="0" baseline="0" dirty="0" smtClean="0">
                <a:solidFill>
                  <a:srgbClr val="000000"/>
                </a:solidFill>
                <a:uFillTx/>
                <a:latin typeface="Brush Script MT" pitchFamily="66"/>
              </a:rPr>
              <a:t>ça</a:t>
            </a:r>
            <a:r>
              <a:rPr lang="fr-FR" sz="2400" b="1" i="0" u="none" strike="noStrike" kern="0" cap="none" spc="0" baseline="0" dirty="0">
                <a:solidFill>
                  <a:srgbClr val="000000"/>
                </a:solidFill>
                <a:uFillTx/>
                <a:latin typeface="Brush Script MT" pitchFamily="66"/>
              </a:rPr>
              <a:t>...</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400" b="1" i="0" u="none" strike="noStrike" kern="0" cap="none" spc="0" baseline="0" dirty="0">
              <a:solidFill>
                <a:srgbClr val="000000"/>
              </a:solidFill>
              <a:uFillTx/>
              <a:latin typeface="Brush Script MT" pitchFamily="66"/>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i="0" u="none" strike="noStrike" kern="0" cap="none" spc="0" baseline="0" dirty="0">
                <a:solidFill>
                  <a:srgbClr val="000000"/>
                </a:solidFill>
                <a:uFillTx/>
                <a:latin typeface="Brush Script MT" pitchFamily="66"/>
              </a:rPr>
              <a:t>A cela la représentante des CGB que nous ne citerons pas répond que pour les cas particuliers, les agences auront la main pour rembourser les frais, alors n’hésitez pas si vous êtes pris à partie par des clients qui viennent en agence pour contester les frais : rétrocédez ! Puisqu'on vous le demande. </a:t>
            </a:r>
          </a:p>
        </p:txBody>
      </p:sp>
      <p:sp>
        <p:nvSpPr>
          <p:cNvPr id="5" name="Bouton d’action : Suivant 4">
            <a:hlinkClick r:id="" action="ppaction://hlinkshowjump?jump=nextslide" highlightClick="1"/>
          </p:cNvPr>
          <p:cNvSpPr/>
          <p:nvPr/>
        </p:nvSpPr>
        <p:spPr>
          <a:xfrm>
            <a:off x="10252364" y="5713614"/>
            <a:ext cx="493222" cy="421179"/>
          </a:xfrm>
          <a:prstGeom prst="actionButtonForwardNext">
            <a:avLst/>
          </a:prstGeom>
          <a:solidFill>
            <a:srgbClr val="FF0000"/>
          </a:solidFill>
          <a:ln w="28575">
            <a:solidFill>
              <a:srgbClr val="D3AF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eelOff"/>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Slide18">
    <p:spTree>
      <p:nvGrpSpPr>
        <p:cNvPr id="1" name=""/>
        <p:cNvGrpSpPr/>
        <p:nvPr/>
      </p:nvGrpSpPr>
      <p:grpSpPr>
        <a:xfrm>
          <a:off x="0" y="0"/>
          <a:ext cx="0" cy="0"/>
          <a:chOff x="0" y="0"/>
          <a:chExt cx="0" cy="0"/>
        </a:xfrm>
      </p:grpSpPr>
      <p:sp>
        <p:nvSpPr>
          <p:cNvPr id="2" name="Titre 1"/>
          <p:cNvSpPr txBox="1">
            <a:spLocks noGrp="1"/>
          </p:cNvSpPr>
          <p:nvPr>
            <p:ph type="ctrTitle"/>
          </p:nvPr>
        </p:nvSpPr>
        <p:spPr>
          <a:xfrm>
            <a:off x="803556" y="770308"/>
            <a:ext cx="10014069" cy="3114501"/>
          </a:xfrm>
        </p:spPr>
        <p:txBody>
          <a:bodyPr/>
          <a:lstStyle/>
          <a:p>
            <a:pPr lvl="0"/>
            <a:r>
              <a:rPr lang="fr-FR" sz="7200" b="1">
                <a:latin typeface="Brush Script MT" pitchFamily="66"/>
              </a:rPr>
              <a:t/>
            </a:r>
            <a:br>
              <a:rPr lang="fr-FR" sz="7200" b="1">
                <a:latin typeface="Brush Script MT" pitchFamily="66"/>
              </a:rPr>
            </a:br>
            <a:r>
              <a:rPr lang="fr-FR" sz="7200" b="1">
                <a:latin typeface="Brush Script MT" pitchFamily="66"/>
              </a:rPr>
              <a:t/>
            </a:r>
            <a:br>
              <a:rPr lang="fr-FR" sz="7200" b="1">
                <a:latin typeface="Brush Script MT" pitchFamily="66"/>
              </a:rPr>
            </a:br>
            <a:r>
              <a:rPr lang="fr-FR" sz="7200" b="1">
                <a:latin typeface="Brush Script MT" pitchFamily="66"/>
              </a:rPr>
              <a:t/>
            </a:r>
            <a:br>
              <a:rPr lang="fr-FR" sz="7200" b="1">
                <a:latin typeface="Brush Script MT" pitchFamily="66"/>
              </a:rPr>
            </a:br>
            <a:r>
              <a:rPr lang="fr-FR" sz="7200" b="1">
                <a:latin typeface="Brush Script MT" pitchFamily="66"/>
              </a:rPr>
              <a:t/>
            </a:r>
            <a:br>
              <a:rPr lang="fr-FR" sz="7200" b="1">
                <a:latin typeface="Brush Script MT" pitchFamily="66"/>
              </a:rPr>
            </a:br>
            <a:r>
              <a:rPr lang="fr-FR" sz="7200" b="1">
                <a:latin typeface="Brush Script MT" pitchFamily="66"/>
              </a:rPr>
              <a:t>Le P.M.T.</a:t>
            </a:r>
          </a:p>
        </p:txBody>
      </p:sp>
      <p:sp>
        <p:nvSpPr>
          <p:cNvPr id="5" name="Bouton d’action : Suivant 4">
            <a:hlinkClick r:id="" action="ppaction://hlinkshowjump?jump=nextslide" highlightClick="1"/>
          </p:cNvPr>
          <p:cNvSpPr/>
          <p:nvPr/>
        </p:nvSpPr>
        <p:spPr>
          <a:xfrm>
            <a:off x="10219113" y="5536276"/>
            <a:ext cx="493222" cy="421179"/>
          </a:xfrm>
          <a:prstGeom prst="actionButtonForwardNext">
            <a:avLst/>
          </a:prstGeom>
          <a:solidFill>
            <a:srgbClr val="FF0000"/>
          </a:solidFill>
          <a:ln w="28575">
            <a:solidFill>
              <a:srgbClr val="D3AF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Slide19">
    <p:spTree>
      <p:nvGrpSpPr>
        <p:cNvPr id="1" name=""/>
        <p:cNvGrpSpPr/>
        <p:nvPr/>
      </p:nvGrpSpPr>
      <p:grpSpPr>
        <a:xfrm>
          <a:off x="0" y="0"/>
          <a:ext cx="0" cy="0"/>
          <a:chOff x="0" y="0"/>
          <a:chExt cx="0" cy="0"/>
        </a:xfrm>
      </p:grpSpPr>
      <p:sp>
        <p:nvSpPr>
          <p:cNvPr id="2" name="Rectangle 3"/>
          <p:cNvSpPr/>
          <p:nvPr/>
        </p:nvSpPr>
        <p:spPr>
          <a:xfrm>
            <a:off x="1313407" y="1435333"/>
            <a:ext cx="8983285" cy="3785652"/>
          </a:xfrm>
          <a:prstGeom prst="rect">
            <a:avLst/>
          </a:prstGeom>
          <a:noFill/>
          <a:ln cap="flat">
            <a:noFill/>
            <a:prstDash val="solid"/>
          </a:ln>
        </p:spPr>
        <p:txBody>
          <a:bodyPr vert="horz" wrap="square" lIns="91440" tIns="45720" rIns="91440" bIns="45720" anchor="t"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i="0" u="none" strike="noStrike" kern="0" cap="none" spc="0" baseline="0">
                <a:solidFill>
                  <a:srgbClr val="000000"/>
                </a:solidFill>
                <a:uFillTx/>
                <a:latin typeface="Brush Script MT" pitchFamily="66"/>
              </a:rPr>
              <a:t>Le fameux Plan Moyen Terme de CAsa...promet de beaux objectifs. Il est disponible sur le CANAL129...</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400" b="1" i="0" u="none" strike="noStrike" kern="0" cap="none" spc="0" baseline="0">
              <a:solidFill>
                <a:srgbClr val="000000"/>
              </a:solidFill>
              <a:uFillTx/>
              <a:latin typeface="Brush Script MT" pitchFamily="66"/>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i="0" u="none" strike="noStrike" kern="0" cap="none" spc="0" baseline="0">
                <a:solidFill>
                  <a:srgbClr val="000000"/>
                </a:solidFill>
                <a:uFillTx/>
                <a:latin typeface="Brush Script MT" pitchFamily="66"/>
              </a:rPr>
              <a:t>Allez voir. </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400" b="1" i="0" u="none" strike="noStrike" kern="0" cap="none" spc="0" baseline="0">
              <a:solidFill>
                <a:srgbClr val="000000"/>
              </a:solidFill>
              <a:uFillTx/>
              <a:latin typeface="Brush Script MT" pitchFamily="66"/>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i="0" u="none" strike="noStrike" kern="0" cap="none" spc="0" baseline="0">
                <a:solidFill>
                  <a:srgbClr val="000000"/>
                </a:solidFill>
                <a:uFillTx/>
                <a:latin typeface="Brush Script MT" pitchFamily="66"/>
              </a:rPr>
              <a:t>On a hâte de découvrir les modalités de déploiement dans les CR et comment on arrivera à faire de chaque année, une année commerciale systématiquement EXCEPTIONNELLE qui nous amènera à tout juste 100% d'atteinte des objectifs. </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400" b="1" i="0" u="none" strike="noStrike" kern="0" cap="none" spc="0" baseline="0">
              <a:solidFill>
                <a:srgbClr val="000000"/>
              </a:solidFill>
              <a:uFillTx/>
              <a:latin typeface="Brush Script MT" pitchFamily="66"/>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i="0" u="none" strike="noStrike" kern="0" cap="none" spc="0" baseline="0">
                <a:solidFill>
                  <a:srgbClr val="000000"/>
                </a:solidFill>
                <a:uFillTx/>
                <a:latin typeface="Brush Script MT" pitchFamily="66"/>
              </a:rPr>
              <a:t>C’est tellement ambitieux que ça en devient décourageant. </a:t>
            </a:r>
          </a:p>
        </p:txBody>
      </p:sp>
      <p:sp>
        <p:nvSpPr>
          <p:cNvPr id="5" name="Bouton d’action : Suivant 4">
            <a:hlinkClick r:id="" action="ppaction://hlinkshowjump?jump=nextslide" highlightClick="1"/>
          </p:cNvPr>
          <p:cNvSpPr/>
          <p:nvPr/>
        </p:nvSpPr>
        <p:spPr>
          <a:xfrm>
            <a:off x="10219113" y="5536276"/>
            <a:ext cx="493222" cy="421179"/>
          </a:xfrm>
          <a:prstGeom prst="actionButtonForwardNext">
            <a:avLst/>
          </a:prstGeom>
          <a:solidFill>
            <a:srgbClr val="FF0000"/>
          </a:solidFill>
          <a:ln w="28575">
            <a:solidFill>
              <a:srgbClr val="D3AF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eelOff"/>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tatic.wikia.nocookie.net/kaamelott-officiel/images/9/91/P%C3%A8re_Blaise_scribe.jpg/revision/latest?cb=20150113005753&amp;path-prefix=f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1631" y="1025236"/>
            <a:ext cx="7623171" cy="4277447"/>
          </a:xfrm>
          <a:prstGeom prst="rect">
            <a:avLst/>
          </a:prstGeom>
          <a:noFill/>
          <a:extLst>
            <a:ext uri="{909E8E84-426E-40DD-AFC4-6F175D3DCCD1}">
              <a14:hiddenFill xmlns:a14="http://schemas.microsoft.com/office/drawing/2010/main">
                <a:solidFill>
                  <a:srgbClr val="FFFFFF"/>
                </a:solidFill>
              </a14:hiddenFill>
            </a:ext>
          </a:extLst>
        </p:spPr>
      </p:pic>
      <p:sp>
        <p:nvSpPr>
          <p:cNvPr id="3" name="Bouton d’action : Suivant 2">
            <a:hlinkClick r:id="" action="ppaction://hlinkshowjump?jump=nextslide" highlightClick="1"/>
          </p:cNvPr>
          <p:cNvSpPr/>
          <p:nvPr/>
        </p:nvSpPr>
        <p:spPr>
          <a:xfrm>
            <a:off x="10385368" y="5530734"/>
            <a:ext cx="493222" cy="421179"/>
          </a:xfrm>
          <a:prstGeom prst="actionButtonForwardNext">
            <a:avLst/>
          </a:prstGeom>
          <a:solidFill>
            <a:srgbClr val="FF0000"/>
          </a:solidFill>
          <a:ln w="28575">
            <a:solidFill>
              <a:srgbClr val="D3AF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92656779"/>
      </p:ext>
    </p:extLst>
  </p:cSld>
  <p:clrMapOvr>
    <a:masterClrMapping/>
  </p:clrMapOvr>
  <mc:AlternateContent xmlns:mc="http://schemas.openxmlformats.org/markup-compatibility/2006">
    <mc:Choice xmlns:p14="http://schemas.microsoft.com/office/powerpoint/2010/main" Requires="p14">
      <p:transition spd="slow" p14:dur="3000">
        <p14:glitter pattern="hexagon"/>
        <p:sndAc>
          <p:stSnd>
            <p:snd r:embed="rId2" name="Nouvelle-vidéo2.wav"/>
          </p:stSnd>
        </p:sndAc>
      </p:transition>
    </mc:Choice>
    <mc:Fallback>
      <p:transition spd="slow">
        <p:fade/>
        <p:sndAc>
          <p:stSnd>
            <p:snd r:embed="rId2" name="Nouvelle-vidéo2.wav"/>
          </p:stSnd>
        </p:sndAc>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sp>
        <p:nvSpPr>
          <p:cNvPr id="2" name="Titre 1"/>
          <p:cNvSpPr txBox="1">
            <a:spLocks noGrp="1"/>
          </p:cNvSpPr>
          <p:nvPr>
            <p:ph type="ctrTitle"/>
          </p:nvPr>
        </p:nvSpPr>
        <p:spPr>
          <a:xfrm>
            <a:off x="908858" y="1584956"/>
            <a:ext cx="9914313" cy="3114501"/>
          </a:xfrm>
        </p:spPr>
        <p:txBody>
          <a:bodyPr/>
          <a:lstStyle/>
          <a:p>
            <a:pPr lvl="0"/>
            <a:r>
              <a:rPr lang="fr-FR" sz="7200" b="1" dirty="0">
                <a:latin typeface="Brush Script MT" pitchFamily="66"/>
              </a:rPr>
              <a:t/>
            </a:r>
            <a:br>
              <a:rPr lang="fr-FR" sz="7200" b="1" dirty="0">
                <a:latin typeface="Brush Script MT" pitchFamily="66"/>
              </a:rPr>
            </a:br>
            <a:r>
              <a:rPr lang="fr-FR" sz="7200" b="1" dirty="0">
                <a:latin typeface="Brush Script MT" pitchFamily="66"/>
              </a:rPr>
              <a:t/>
            </a:r>
            <a:br>
              <a:rPr lang="fr-FR" sz="7200" b="1" dirty="0">
                <a:latin typeface="Brush Script MT" pitchFamily="66"/>
              </a:rPr>
            </a:br>
            <a:r>
              <a:rPr lang="fr-FR" sz="7200" b="1" dirty="0">
                <a:latin typeface="Brush Script MT" pitchFamily="66"/>
              </a:rPr>
              <a:t/>
            </a:r>
            <a:br>
              <a:rPr lang="fr-FR" sz="7200" b="1" dirty="0">
                <a:latin typeface="Brush Script MT" pitchFamily="66"/>
              </a:rPr>
            </a:br>
            <a:r>
              <a:rPr lang="fr-FR" sz="7200" b="1" dirty="0">
                <a:latin typeface="Brush Script MT" pitchFamily="66"/>
              </a:rPr>
              <a:t/>
            </a:r>
            <a:br>
              <a:rPr lang="fr-FR" sz="7200" b="1" dirty="0">
                <a:latin typeface="Brush Script MT" pitchFamily="66"/>
              </a:rPr>
            </a:br>
            <a:r>
              <a:rPr lang="fr-FR" sz="7200" b="1" dirty="0"/>
              <a:t/>
            </a:r>
            <a:br>
              <a:rPr lang="fr-FR" sz="7200" b="1" dirty="0"/>
            </a:br>
            <a:r>
              <a:rPr lang="fr-FR" sz="7200" b="1" dirty="0">
                <a:latin typeface="Brush Script MT" pitchFamily="66"/>
              </a:rPr>
              <a:t>MIDDLE</a:t>
            </a:r>
            <a:r>
              <a:rPr lang="fr-FR" sz="7200" b="1" dirty="0" smtClean="0">
                <a:latin typeface="Brush Script MT" pitchFamily="66"/>
              </a:rPr>
              <a:t>,..</a:t>
            </a:r>
            <a:r>
              <a:rPr lang="fr-FR" sz="7200" b="1" dirty="0">
                <a:latin typeface="Brush Script MT" pitchFamily="66"/>
              </a:rPr>
              <a:t/>
            </a:r>
            <a:br>
              <a:rPr lang="fr-FR" sz="7200" b="1" dirty="0">
                <a:latin typeface="Brush Script MT" pitchFamily="66"/>
              </a:rPr>
            </a:br>
            <a:r>
              <a:rPr lang="fr-FR" sz="7200" b="1" dirty="0" smtClean="0">
                <a:latin typeface="Brush Script MT" pitchFamily="66"/>
              </a:rPr>
              <a:t>MIDDEL-RA,..</a:t>
            </a:r>
            <a:br>
              <a:rPr lang="fr-FR" sz="7200" b="1" dirty="0" smtClean="0">
                <a:latin typeface="Brush Script MT" pitchFamily="66"/>
              </a:rPr>
            </a:br>
            <a:r>
              <a:rPr lang="fr-FR" sz="7200" b="1" dirty="0" smtClean="0">
                <a:latin typeface="Brush Script MT" pitchFamily="66"/>
              </a:rPr>
              <a:t>MIDDEL-RA-PAS...</a:t>
            </a:r>
            <a:endParaRPr lang="fr-FR" sz="7200" b="1" dirty="0">
              <a:latin typeface="Brush Script MT" pitchFamily="66"/>
            </a:endParaRPr>
          </a:p>
        </p:txBody>
      </p:sp>
      <p:sp>
        <p:nvSpPr>
          <p:cNvPr id="5" name="Bouton d’action : Suivant 4">
            <a:hlinkClick r:id="" action="ppaction://hlinkshowjump?jump=nextslide" highlightClick="1"/>
          </p:cNvPr>
          <p:cNvSpPr/>
          <p:nvPr/>
        </p:nvSpPr>
        <p:spPr>
          <a:xfrm>
            <a:off x="10219113" y="5536276"/>
            <a:ext cx="493222" cy="421179"/>
          </a:xfrm>
          <a:prstGeom prst="actionButtonForwardNext">
            <a:avLst/>
          </a:prstGeom>
          <a:solidFill>
            <a:srgbClr val="FF0000"/>
          </a:solidFill>
          <a:ln w="28575">
            <a:solidFill>
              <a:srgbClr val="D3AF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mc:AlternateContent xmlns:mc="http://schemas.openxmlformats.org/markup-compatibility/2006">
    <mc:Choice xmlns:p14="http://schemas.microsoft.com/office/powerpoint/2010/main" Requires="p14">
      <p:transition spd="slow" p14:dur="2000">
        <p14:doors dir="vert"/>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Slide21">
    <p:spTree>
      <p:nvGrpSpPr>
        <p:cNvPr id="1" name=""/>
        <p:cNvGrpSpPr/>
        <p:nvPr/>
      </p:nvGrpSpPr>
      <p:grpSpPr>
        <a:xfrm>
          <a:off x="0" y="0"/>
          <a:ext cx="0" cy="0"/>
          <a:chOff x="0" y="0"/>
          <a:chExt cx="0" cy="0"/>
        </a:xfrm>
      </p:grpSpPr>
      <p:sp>
        <p:nvSpPr>
          <p:cNvPr id="2" name="Rectangle 3"/>
          <p:cNvSpPr/>
          <p:nvPr/>
        </p:nvSpPr>
        <p:spPr>
          <a:xfrm>
            <a:off x="1474122" y="2083725"/>
            <a:ext cx="8983285" cy="1938994"/>
          </a:xfrm>
          <a:prstGeom prst="rect">
            <a:avLst/>
          </a:prstGeom>
          <a:noFill/>
          <a:ln cap="flat">
            <a:noFill/>
            <a:prstDash val="solid"/>
          </a:ln>
        </p:spPr>
        <p:txBody>
          <a:bodyPr vert="horz" wrap="square" lIns="91440" tIns="45720" rIns="91440" bIns="45720" anchor="t"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i="0" u="none" strike="noStrike" kern="0" cap="none" spc="0" baseline="0">
                <a:solidFill>
                  <a:srgbClr val="000000"/>
                </a:solidFill>
                <a:uFillTx/>
                <a:latin typeface="Brush Script MT" pitchFamily="66"/>
              </a:rPr>
              <a:t>Pour faire suite au projet de middle du service fraude qui a fait un flop, sachez que l’ère de la middlelisation est bien en marche et donc le dossier “Faitier” concernant les transformations des services en middle va nous revenir en septembre. </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400" b="1" i="0" u="none" strike="noStrike" kern="0" cap="none" spc="0" baseline="0">
              <a:solidFill>
                <a:srgbClr val="000000"/>
              </a:solidFill>
              <a:uFillTx/>
              <a:latin typeface="Brush Script MT" pitchFamily="66"/>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i="0" u="none" strike="noStrike" kern="0" cap="none" spc="0" baseline="0">
                <a:solidFill>
                  <a:srgbClr val="000000"/>
                </a:solidFill>
                <a:uFillTx/>
                <a:latin typeface="Brush Script MT" pitchFamily="66"/>
              </a:rPr>
              <a:t>C’est comme dans les chansons populaires, ça s’en va et ça revient. </a:t>
            </a:r>
          </a:p>
        </p:txBody>
      </p:sp>
      <p:sp>
        <p:nvSpPr>
          <p:cNvPr id="4" name="Bouton d’action : Suivant 3">
            <a:hlinkClick r:id="" action="ppaction://hlinkshowjump?jump=nextslide" highlightClick="1"/>
          </p:cNvPr>
          <p:cNvSpPr/>
          <p:nvPr/>
        </p:nvSpPr>
        <p:spPr>
          <a:xfrm>
            <a:off x="10219113" y="5536276"/>
            <a:ext cx="493222" cy="421179"/>
          </a:xfrm>
          <a:prstGeom prst="actionButtonForwardNext">
            <a:avLst/>
          </a:prstGeom>
          <a:solidFill>
            <a:srgbClr val="FF0000"/>
          </a:solidFill>
          <a:ln w="28575">
            <a:solidFill>
              <a:srgbClr val="D3AF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eelOff"/>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Slide23">
    <p:spTree>
      <p:nvGrpSpPr>
        <p:cNvPr id="1" name=""/>
        <p:cNvGrpSpPr/>
        <p:nvPr/>
      </p:nvGrpSpPr>
      <p:grpSpPr>
        <a:xfrm>
          <a:off x="0" y="0"/>
          <a:ext cx="0" cy="0"/>
          <a:chOff x="0" y="0"/>
          <a:chExt cx="0" cy="0"/>
        </a:xfrm>
      </p:grpSpPr>
      <p:sp>
        <p:nvSpPr>
          <p:cNvPr id="2" name="Rectangle 3"/>
          <p:cNvSpPr/>
          <p:nvPr/>
        </p:nvSpPr>
        <p:spPr>
          <a:xfrm>
            <a:off x="1463040" y="1524003"/>
            <a:ext cx="8983285" cy="4154984"/>
          </a:xfrm>
          <a:prstGeom prst="rect">
            <a:avLst/>
          </a:prstGeom>
          <a:noFill/>
          <a:ln cap="flat">
            <a:noFill/>
            <a:prstDash val="solid"/>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800" b="1" i="0" u="none" strike="noStrike" kern="0" cap="none" spc="0" baseline="0" dirty="0">
                <a:solidFill>
                  <a:srgbClr val="000000"/>
                </a:solidFill>
                <a:uFillTx/>
                <a:latin typeface="Brush Script MT" pitchFamily="66"/>
              </a:rPr>
              <a:t>Et pour ceux encore qui </a:t>
            </a:r>
            <a:r>
              <a:rPr lang="fr-FR" sz="2800" b="1" i="0" u="none" strike="noStrike" kern="0" cap="none" spc="0" baseline="0" dirty="0" smtClean="0">
                <a:solidFill>
                  <a:srgbClr val="000000"/>
                </a:solidFill>
                <a:uFillTx/>
                <a:latin typeface="Brush Script MT" pitchFamily="66"/>
              </a:rPr>
              <a:t>auraient </a:t>
            </a:r>
            <a:r>
              <a:rPr lang="fr-FR" sz="2800" b="1" i="0" u="none" strike="noStrike" kern="0" cap="none" spc="0" baseline="0" dirty="0">
                <a:solidFill>
                  <a:srgbClr val="000000"/>
                </a:solidFill>
                <a:uFillTx/>
                <a:latin typeface="Brush Script MT" pitchFamily="66"/>
              </a:rPr>
              <a:t>raté des informations, allez voir notamment notre dossier complet sur les </a:t>
            </a:r>
            <a:r>
              <a:rPr lang="fr-FR" sz="2800" b="1" i="0" u="none" strike="noStrike" kern="0" cap="none" spc="0" baseline="0" dirty="0">
                <a:solidFill>
                  <a:srgbClr val="000000"/>
                </a:solidFill>
                <a:uFillTx/>
                <a:latin typeface="Brush Script MT" pitchFamily="66"/>
                <a:hlinkClick r:id="rId3"/>
              </a:rPr>
              <a:t>OEUVRES SOCIALES </a:t>
            </a:r>
            <a:r>
              <a:rPr lang="fr-FR" sz="2800" b="1" i="0" u="none" strike="noStrike" kern="0" cap="none" spc="0" baseline="0" dirty="0">
                <a:solidFill>
                  <a:srgbClr val="000000"/>
                </a:solidFill>
                <a:uFillTx/>
                <a:latin typeface="Brush Script MT" pitchFamily="66"/>
              </a:rPr>
              <a:t>dans l’entreprise.</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800" b="1" i="0" u="none" strike="noStrike" kern="0" cap="none" spc="0" baseline="0" dirty="0">
              <a:solidFill>
                <a:srgbClr val="000000"/>
              </a:solidFill>
              <a:uFillTx/>
              <a:latin typeface="Brush Script MT" pitchFamily="66"/>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800" b="1" i="0" u="none" strike="noStrike" kern="0" cap="none" spc="0" baseline="0" dirty="0">
                <a:solidFill>
                  <a:srgbClr val="000000"/>
                </a:solidFill>
                <a:uFillTx/>
                <a:latin typeface="Brush Script MT" pitchFamily="66"/>
              </a:rPr>
              <a:t>… et plus largement sur notre </a:t>
            </a:r>
            <a:r>
              <a:rPr lang="fr-FR" sz="2800" b="1" i="0" u="none" strike="noStrike" kern="0" cap="none" spc="0" baseline="0" dirty="0">
                <a:solidFill>
                  <a:srgbClr val="000000"/>
                </a:solidFill>
                <a:uFillTx/>
                <a:latin typeface="Brush Script MT" pitchFamily="66"/>
                <a:hlinkClick r:id="rId4"/>
              </a:rPr>
              <a:t>SITE</a:t>
            </a:r>
            <a:r>
              <a:rPr lang="fr-FR" sz="2800" b="1" i="0" u="none" strike="noStrike" kern="0" cap="none" spc="0" baseline="0" dirty="0">
                <a:solidFill>
                  <a:srgbClr val="000000"/>
                </a:solidFill>
                <a:uFillTx/>
                <a:latin typeface="Brush Script MT" pitchFamily="66"/>
              </a:rPr>
              <a:t>,..</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800" b="1" i="0" u="none" strike="noStrike" kern="0" cap="none" spc="0" baseline="0" dirty="0">
              <a:solidFill>
                <a:srgbClr val="000000"/>
              </a:solidFill>
              <a:uFillTx/>
              <a:latin typeface="Brush Script MT" pitchFamily="66"/>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800" b="1" i="0" u="none" strike="noStrike" kern="0" cap="none" spc="0" baseline="0" dirty="0">
                <a:solidFill>
                  <a:srgbClr val="000000"/>
                </a:solidFill>
                <a:uFillTx/>
                <a:latin typeface="Brush Script MT" pitchFamily="66"/>
              </a:rPr>
              <a:t>… ou notre chaine </a:t>
            </a:r>
            <a:r>
              <a:rPr lang="fr-FR" sz="2800" b="1" i="0" u="none" strike="noStrike" kern="0" cap="none" spc="0" baseline="0" dirty="0">
                <a:solidFill>
                  <a:srgbClr val="000000"/>
                </a:solidFill>
                <a:uFillTx/>
                <a:latin typeface="Brush Script MT" pitchFamily="66"/>
                <a:hlinkClick r:id="rId5"/>
              </a:rPr>
              <a:t>YOUTUBE</a:t>
            </a:r>
            <a:r>
              <a:rPr lang="fr-FR" sz="2800" b="1" i="0" u="none" strike="noStrike" kern="0" cap="none" spc="0" baseline="0" dirty="0">
                <a:solidFill>
                  <a:srgbClr val="000000"/>
                </a:solidFill>
                <a:uFillTx/>
                <a:latin typeface="Brush Script MT" pitchFamily="66"/>
              </a:rPr>
              <a:t>...</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800" b="1" i="0" u="none" strike="noStrike" kern="0" cap="none" spc="0" baseline="0" dirty="0">
              <a:solidFill>
                <a:srgbClr val="000000"/>
              </a:solidFill>
              <a:uFillTx/>
              <a:latin typeface="Brush Script MT" pitchFamily="66"/>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4400" b="1" i="0" u="none" strike="noStrike" kern="0" cap="none" spc="0" baseline="0" dirty="0">
                <a:solidFill>
                  <a:srgbClr val="000000"/>
                </a:solidFill>
                <a:uFillTx/>
                <a:latin typeface="Brush Script MT" pitchFamily="66"/>
              </a:rPr>
              <a:t>Et belles vacances à toutes et à tous!!!</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400" b="1" i="0" u="none" strike="noStrike" kern="0" cap="none" spc="0" baseline="0" dirty="0">
              <a:solidFill>
                <a:srgbClr val="000000"/>
              </a:solidFill>
              <a:uFillTx/>
              <a:latin typeface="Brush Script MT" pitchFamily="66"/>
            </a:endParaRPr>
          </a:p>
        </p:txBody>
      </p:sp>
    </p:spTree>
  </p:cSld>
  <p:clrMapOvr>
    <a:masterClrMapping/>
  </p:clrMapOvr>
  <mc:AlternateContent xmlns:mc="http://schemas.openxmlformats.org/markup-compatibility/2006">
    <mc:Choice xmlns:p14="http://schemas.microsoft.com/office/powerpoint/2010/main" Requires="p14">
      <p:transition spd="slow" p14:dur="2000">
        <p14:rippl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509848" y="1767983"/>
            <a:ext cx="10767752" cy="2305253"/>
          </a:xfrm>
        </p:spPr>
        <p:txBody>
          <a:bodyPr anchorCtr="1"/>
          <a:lstStyle/>
          <a:p>
            <a:pPr lvl="0" algn="ctr"/>
            <a:r>
              <a:rPr lang="fr-FR" sz="7200" b="1" dirty="0">
                <a:latin typeface="Brush Script MT" pitchFamily="66"/>
              </a:rPr>
              <a:t>L’épidémie de grève continue ! </a:t>
            </a:r>
            <a:br>
              <a:rPr lang="fr-FR" sz="7200" b="1" dirty="0">
                <a:latin typeface="Brush Script MT" pitchFamily="66"/>
              </a:rPr>
            </a:br>
            <a:r>
              <a:rPr lang="fr-FR" sz="7200" b="1" dirty="0">
                <a:latin typeface="Brush Script MT" pitchFamily="66"/>
              </a:rPr>
              <a:t>Gros sujet du moment s’il en est ! </a:t>
            </a:r>
            <a:r>
              <a:rPr lang="fr-FR" dirty="0"/>
              <a:t/>
            </a:r>
            <a:br>
              <a:rPr lang="fr-FR" dirty="0"/>
            </a:br>
            <a:endParaRPr lang="fr-FR" dirty="0"/>
          </a:p>
        </p:txBody>
      </p:sp>
      <p:sp>
        <p:nvSpPr>
          <p:cNvPr id="4" name="Bouton d’action : Suivant 3">
            <a:hlinkClick r:id="" action="ppaction://hlinkshowjump?jump=nextslide" highlightClick="1"/>
          </p:cNvPr>
          <p:cNvSpPr/>
          <p:nvPr/>
        </p:nvSpPr>
        <p:spPr>
          <a:xfrm>
            <a:off x="10385368" y="5530734"/>
            <a:ext cx="493222" cy="421179"/>
          </a:xfrm>
          <a:prstGeom prst="actionButtonForwardNext">
            <a:avLst/>
          </a:prstGeom>
          <a:solidFill>
            <a:srgbClr val="FF0000"/>
          </a:solidFill>
          <a:ln w="28575">
            <a:solidFill>
              <a:srgbClr val="D3AF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sndAc>
          <p:stSnd>
            <p:snd r:embed="rId3" name="generique-livre-5 (1).wav"/>
          </p:stSnd>
        </p:sndAc>
      </p:transition>
    </mc:Choice>
    <mc:Fallback>
      <p:transition spd="slow">
        <p:fade/>
        <p:sndAc>
          <p:stSnd>
            <p:snd r:embed="rId3" name="generique-livre-5 (1).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Rectangle 3"/>
          <p:cNvSpPr/>
          <p:nvPr/>
        </p:nvSpPr>
        <p:spPr>
          <a:xfrm>
            <a:off x="881152" y="555845"/>
            <a:ext cx="10185858" cy="5262975"/>
          </a:xfrm>
          <a:prstGeom prst="rect">
            <a:avLst/>
          </a:prstGeom>
          <a:noFill/>
          <a:ln cap="flat">
            <a:noFill/>
            <a:prstDash val="solid"/>
          </a:ln>
        </p:spPr>
        <p:txBody>
          <a:bodyPr vert="horz" wrap="square" lIns="91440" tIns="45720" rIns="91440" bIns="45720" anchor="t"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i="0" u="none" strike="noStrike" kern="1200" cap="none" spc="0" baseline="0" dirty="0">
                <a:solidFill>
                  <a:srgbClr val="000000"/>
                </a:solidFill>
                <a:uFillTx/>
                <a:latin typeface="Brush Script MT" pitchFamily="66"/>
              </a:rPr>
              <a:t>Après les mouvements sociaux aux Crédit Agricole des côtes d’Armor, du Loir et Cher, de Normandie seine, de l’Ile et vilaine, du CA Provence côte d’Azur, de CA technologie de l’appel à la grève chez CA Assurance, une nouvelle Grève en val de France et une de plus ! </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400" b="1" i="0" u="none" strike="noStrike" kern="1200" cap="none" spc="0" baseline="0" dirty="0">
              <a:solidFill>
                <a:srgbClr val="000000"/>
              </a:solidFill>
              <a:uFillTx/>
              <a:latin typeface="Brush Script MT" pitchFamily="66"/>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i="0" u="none" strike="noStrike" kern="1200" cap="none" spc="0" baseline="0">
                <a:solidFill>
                  <a:srgbClr val="000000"/>
                </a:solidFill>
                <a:uFillTx/>
                <a:latin typeface="Brush Script MT" pitchFamily="66"/>
              </a:rPr>
              <a:t>En effet, ce vendredi 24 juin, 250 salariés réunis au pied du siège de la CR val de France ont répondu à l’appel de SUD et de l’UNSA pour défendre le pouvoir d’achat et de meilleures conditions de travail. </a:t>
            </a:r>
            <a:r>
              <a:rPr lang="fr-FR" sz="2400" b="1" i="0" u="none" strike="noStrike" kern="1200" cap="none" spc="0" baseline="0" dirty="0">
                <a:solidFill>
                  <a:srgbClr val="000000"/>
                </a:solidFill>
                <a:uFillTx/>
                <a:latin typeface="Brush Script MT" pitchFamily="66"/>
              </a:rPr>
              <a:t>Ils estiment les avancées sociales insuffisantes (revalorisation des salaires ; embauches). Ils laissent à leur direction tout l’été afin qu’elle revoie ses propositions.</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400" b="1" i="0" u="none" strike="noStrike" kern="1200" cap="none" spc="0" baseline="0" dirty="0">
              <a:solidFill>
                <a:srgbClr val="000000"/>
              </a:solidFill>
              <a:uFillTx/>
              <a:latin typeface="Brush Script MT" pitchFamily="66"/>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i="0" u="none" strike="noStrike" kern="1200" cap="none" spc="0" baseline="0" dirty="0">
                <a:solidFill>
                  <a:srgbClr val="000000"/>
                </a:solidFill>
                <a:uFillTx/>
                <a:latin typeface="Brush Script MT" pitchFamily="66"/>
              </a:rPr>
              <a:t>En CAAV, nous avons évité la grève pour le moment, mais elle n’en reste pas moins une épée de Damoclès. Nous avons cranté et obtenu sans perte de salaire 700€ de primes.</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i="0" u="none" strike="noStrike" kern="1200" cap="none" spc="0" baseline="0" dirty="0">
                <a:solidFill>
                  <a:srgbClr val="000000"/>
                </a:solidFill>
                <a:uFillTx/>
                <a:latin typeface="Brush Script MT" pitchFamily="66"/>
              </a:rPr>
              <a:t>Au niveau national, les négociations ont enfin abouti sous l’impulsion de SUD et du </a:t>
            </a:r>
            <a:r>
              <a:rPr lang="fr-FR" sz="2400" b="1" i="0" u="none" strike="noStrike" kern="1200" cap="none" spc="0" baseline="0" dirty="0" err="1">
                <a:solidFill>
                  <a:srgbClr val="000000"/>
                </a:solidFill>
                <a:uFillTx/>
                <a:latin typeface="Brush Script MT" pitchFamily="66"/>
              </a:rPr>
              <a:t>Sneca</a:t>
            </a:r>
            <a:r>
              <a:rPr lang="fr-FR" sz="2400" b="1" i="0" u="none" strike="noStrike" kern="1200" cap="none" spc="0" baseline="0" dirty="0">
                <a:solidFill>
                  <a:srgbClr val="000000"/>
                </a:solidFill>
                <a:uFillTx/>
                <a:latin typeface="Brush Script MT" pitchFamily="66"/>
              </a:rPr>
              <a:t>-CGC :</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400" b="1" i="0" u="none" strike="noStrike" kern="1200" cap="none" spc="0" baseline="0" dirty="0">
              <a:solidFill>
                <a:srgbClr val="000000"/>
              </a:solidFill>
              <a:uFillTx/>
              <a:latin typeface="Brush Script MT" pitchFamily="66"/>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i="0" u="sng" strike="noStrike" kern="1200" cap="none" spc="0" baseline="0" dirty="0">
                <a:solidFill>
                  <a:srgbClr val="000000"/>
                </a:solidFill>
                <a:uFillTx/>
                <a:latin typeface="Brush Script MT" pitchFamily="66"/>
                <a:hlinkClick r:id="rId3"/>
              </a:rPr>
              <a:t>http://sudcaav.fr/negociation-sur-les-salaires-enfin-un-accord/</a:t>
            </a:r>
            <a:r>
              <a:rPr lang="fr-FR" sz="2400" b="1" i="0" u="none" strike="noStrike" kern="1200" cap="none" spc="0" baseline="0" dirty="0">
                <a:solidFill>
                  <a:srgbClr val="000000"/>
                </a:solidFill>
                <a:uFillTx/>
                <a:latin typeface="Brush Script MT" pitchFamily="66"/>
              </a:rPr>
              <a:t> </a:t>
            </a:r>
          </a:p>
        </p:txBody>
      </p:sp>
      <p:sp>
        <p:nvSpPr>
          <p:cNvPr id="4" name="Bouton d’action : Suivant 3">
            <a:hlinkClick r:id="" action="ppaction://hlinkshowjump?jump=nextslide" highlightClick="1"/>
          </p:cNvPr>
          <p:cNvSpPr/>
          <p:nvPr/>
        </p:nvSpPr>
        <p:spPr>
          <a:xfrm>
            <a:off x="10379826" y="5453149"/>
            <a:ext cx="493222" cy="421179"/>
          </a:xfrm>
          <a:prstGeom prst="actionButtonForwardNext">
            <a:avLst/>
          </a:prstGeom>
          <a:solidFill>
            <a:srgbClr val="FF0000"/>
          </a:solidFill>
          <a:ln w="28575">
            <a:solidFill>
              <a:srgbClr val="D3AF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eelOff"/>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Titre 1"/>
          <p:cNvSpPr txBox="1">
            <a:spLocks noGrp="1"/>
          </p:cNvSpPr>
          <p:nvPr>
            <p:ph type="ctrTitle"/>
          </p:nvPr>
        </p:nvSpPr>
        <p:spPr>
          <a:xfrm>
            <a:off x="1263536" y="908858"/>
            <a:ext cx="9531925" cy="3241959"/>
          </a:xfrm>
        </p:spPr>
        <p:txBody>
          <a:bodyPr/>
          <a:lstStyle/>
          <a:p>
            <a:pPr lvl="0"/>
            <a:r>
              <a:rPr lang="fr-FR" sz="7200" b="1">
                <a:latin typeface="Brush Script MT" pitchFamily="66"/>
              </a:rPr>
              <a:t>Reflexion autour d’une nouvelle </a:t>
            </a:r>
            <a:br>
              <a:rPr lang="fr-FR" sz="7200" b="1">
                <a:latin typeface="Brush Script MT" pitchFamily="66"/>
              </a:rPr>
            </a:br>
            <a:r>
              <a:rPr lang="fr-FR" sz="7200" b="1">
                <a:latin typeface="Brush Script MT" pitchFamily="66"/>
              </a:rPr>
              <a:t>organisation du travail</a:t>
            </a:r>
          </a:p>
        </p:txBody>
      </p:sp>
      <p:sp>
        <p:nvSpPr>
          <p:cNvPr id="4" name="Bouton d’action : Suivant 3">
            <a:hlinkClick r:id="" action="ppaction://hlinkshowjump?jump=nextslide" highlightClick="1"/>
          </p:cNvPr>
          <p:cNvSpPr/>
          <p:nvPr/>
        </p:nvSpPr>
        <p:spPr>
          <a:xfrm>
            <a:off x="10219113" y="5536276"/>
            <a:ext cx="493222" cy="421179"/>
          </a:xfrm>
          <a:prstGeom prst="actionButtonForwardNext">
            <a:avLst/>
          </a:prstGeom>
          <a:solidFill>
            <a:srgbClr val="FF0000"/>
          </a:solidFill>
          <a:ln w="28575">
            <a:solidFill>
              <a:srgbClr val="D3AF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Rectangle 3"/>
          <p:cNvSpPr/>
          <p:nvPr/>
        </p:nvSpPr>
        <p:spPr>
          <a:xfrm>
            <a:off x="914400" y="755349"/>
            <a:ext cx="10147069" cy="5139869"/>
          </a:xfrm>
          <a:prstGeom prst="rect">
            <a:avLst/>
          </a:prstGeom>
          <a:noFill/>
          <a:ln cap="flat">
            <a:noFill/>
            <a:prstDash val="solid"/>
          </a:ln>
        </p:spPr>
        <p:txBody>
          <a:bodyPr vert="horz" wrap="square" lIns="91440" tIns="45720" rIns="91440" bIns="45720" anchor="t"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i="0" u="none" strike="noStrike" kern="0" cap="none" spc="0" baseline="0" dirty="0">
                <a:solidFill>
                  <a:srgbClr val="000000"/>
                </a:solidFill>
                <a:uFillTx/>
                <a:latin typeface="Brush Script MT" pitchFamily="66"/>
              </a:rPr>
              <a:t>Nous avons appris en séance la constitution d’un groupe de travail composé de salariés, animateurs </a:t>
            </a:r>
            <a:r>
              <a:rPr lang="fr-FR" sz="2400" b="1" i="0" u="none" strike="noStrike" kern="0" cap="none" spc="0" baseline="0" dirty="0" smtClean="0">
                <a:solidFill>
                  <a:srgbClr val="000000"/>
                </a:solidFill>
                <a:uFillTx/>
                <a:latin typeface="Brush Script MT" pitchFamily="66"/>
              </a:rPr>
              <a:t>et</a:t>
            </a:r>
            <a:r>
              <a:rPr lang="fr-FR" sz="2400" b="1" i="0" u="none" strike="noStrike" kern="0" cap="none" spc="0" dirty="0" smtClean="0">
                <a:solidFill>
                  <a:srgbClr val="000000"/>
                </a:solidFill>
                <a:uFillTx/>
                <a:latin typeface="Brush Script MT" pitchFamily="66"/>
              </a:rPr>
              <a:t> </a:t>
            </a:r>
            <a:r>
              <a:rPr lang="fr-FR" sz="2400" b="1" i="0" u="none" strike="noStrike" kern="0" cap="none" spc="0" baseline="0" dirty="0" smtClean="0">
                <a:solidFill>
                  <a:srgbClr val="000000"/>
                </a:solidFill>
                <a:uFillTx/>
                <a:latin typeface="Brush Script MT" pitchFamily="66"/>
              </a:rPr>
              <a:t>managers </a:t>
            </a:r>
            <a:r>
              <a:rPr lang="fr-FR" sz="2400" b="1" i="0" u="none" strike="noStrike" kern="0" cap="none" spc="0" baseline="0" dirty="0">
                <a:solidFill>
                  <a:srgbClr val="000000"/>
                </a:solidFill>
                <a:uFillTx/>
                <a:latin typeface="Brush Script MT" pitchFamily="66"/>
              </a:rPr>
              <a:t>: tout un aréopage* destiné à conduire des réflexions dont la restitution aux Organisations Syndicales servira à alimenter les travaux sur la nouvelle organisation du travail.</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i="0" u="none" strike="noStrike" kern="0" cap="none" spc="0" baseline="0" dirty="0">
                <a:solidFill>
                  <a:srgbClr val="000000"/>
                </a:solidFill>
                <a:uFillTx/>
                <a:latin typeface="Brush Script MT" pitchFamily="66"/>
              </a:rPr>
              <a:t> </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i="0" u="none" strike="noStrike" kern="0" cap="none" spc="0" baseline="0" dirty="0">
                <a:solidFill>
                  <a:srgbClr val="000000"/>
                </a:solidFill>
                <a:uFillTx/>
                <a:latin typeface="Brush Script MT" pitchFamily="66"/>
              </a:rPr>
              <a:t>Mais comme CO-construire ne veut pas dire CO-décider, nous comptons sur vous tous pour nous faire suivre vos demandes. Nous en avons déjà une petite idée puisque nous sommes le seul syndicat dont les représentants exercent la plupart des métiers du réseau et que nous sommes repartis sur l’ensemble du territoire 44-85 et sur les 2 sièges...mais quand même il sera intéressant de confronter les conclusions de ce groupe avec les vôtres adressées sur : </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400" b="1" i="0" u="none" strike="noStrike" kern="0" cap="none" spc="0" baseline="0" dirty="0">
              <a:solidFill>
                <a:srgbClr val="000000"/>
              </a:solidFill>
              <a:uFillTx/>
              <a:latin typeface="Brush Script MT" pitchFamily="66"/>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i="0" u="none" strike="noStrike" kern="0" cap="none" spc="0" baseline="0" dirty="0">
                <a:solidFill>
                  <a:srgbClr val="000000"/>
                </a:solidFill>
                <a:uFillTx/>
                <a:latin typeface="Brush Script MT" pitchFamily="66"/>
                <a:hlinkClick r:id="rId3"/>
              </a:rPr>
              <a:t>SUDCAAV@GMAIL.COM</a:t>
            </a:r>
            <a:r>
              <a:rPr lang="fr-FR" sz="2400" b="1" i="0" u="none" strike="noStrike" kern="0" cap="none" spc="0" baseline="0" dirty="0">
                <a:solidFill>
                  <a:srgbClr val="000000"/>
                </a:solidFill>
                <a:uFillTx/>
                <a:latin typeface="Brush Script MT" pitchFamily="66"/>
              </a:rPr>
              <a:t> </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000" b="1" i="0" u="none" strike="noStrike" kern="0" cap="none" spc="0" baseline="0" dirty="0">
              <a:solidFill>
                <a:srgbClr val="000000"/>
              </a:solidFill>
              <a:uFillTx/>
              <a:latin typeface="Brush Script MT" pitchFamily="66"/>
            </a:endParaRPr>
          </a:p>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000" b="1" i="0" u="none" strike="noStrike" kern="0" cap="none" spc="0" baseline="0" dirty="0">
                <a:solidFill>
                  <a:srgbClr val="000000"/>
                </a:solidFill>
                <a:uFillTx/>
                <a:latin typeface="Brush Script MT" pitchFamily="66"/>
              </a:rPr>
              <a:t>(* Assemblée de juges, de savants, d'hommes de lettres très compétents.)</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400" b="1" i="0" u="none" strike="noStrike" kern="0" cap="none" spc="0" baseline="0" dirty="0">
              <a:solidFill>
                <a:srgbClr val="000000"/>
              </a:solidFill>
              <a:uFillTx/>
              <a:latin typeface="Brush Script MT" pitchFamily="66"/>
            </a:endParaRPr>
          </a:p>
        </p:txBody>
      </p:sp>
      <p:sp>
        <p:nvSpPr>
          <p:cNvPr id="4" name="Bouton d’action : Suivant 3">
            <a:hlinkClick r:id="" action="ppaction://hlinkshowjump?jump=nextslide" highlightClick="1"/>
          </p:cNvPr>
          <p:cNvSpPr/>
          <p:nvPr/>
        </p:nvSpPr>
        <p:spPr>
          <a:xfrm>
            <a:off x="10219113" y="5536276"/>
            <a:ext cx="493222" cy="421179"/>
          </a:xfrm>
          <a:prstGeom prst="actionButtonForwardNext">
            <a:avLst/>
          </a:prstGeom>
          <a:solidFill>
            <a:srgbClr val="FF0000"/>
          </a:solidFill>
          <a:ln w="28575">
            <a:solidFill>
              <a:srgbClr val="D3AF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eelOff"/>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Titre 1"/>
          <p:cNvSpPr txBox="1">
            <a:spLocks noGrp="1"/>
          </p:cNvSpPr>
          <p:nvPr>
            <p:ph type="ctrTitle"/>
          </p:nvPr>
        </p:nvSpPr>
        <p:spPr>
          <a:xfrm>
            <a:off x="958739" y="991986"/>
            <a:ext cx="10213573" cy="3713021"/>
          </a:xfrm>
        </p:spPr>
        <p:txBody>
          <a:bodyPr/>
          <a:lstStyle/>
          <a:p>
            <a:pPr lvl="0"/>
            <a:r>
              <a:rPr lang="fr-FR" sz="7200" b="1" dirty="0">
                <a:latin typeface="Brush Script MT" pitchFamily="66"/>
              </a:rPr>
              <a:t>L'Approche patri :</a:t>
            </a:r>
            <a:br>
              <a:rPr lang="fr-FR" sz="7200" b="1" dirty="0">
                <a:latin typeface="Brush Script MT" pitchFamily="66"/>
              </a:rPr>
            </a:br>
            <a:r>
              <a:rPr lang="fr-FR" sz="7200" b="1" dirty="0">
                <a:latin typeface="Brush Script MT" pitchFamily="66"/>
              </a:rPr>
              <a:t>les </a:t>
            </a:r>
            <a:r>
              <a:rPr lang="fr-FR" sz="7200" b="1" dirty="0" err="1" smtClean="0">
                <a:latin typeface="Brush Script MT" pitchFamily="66"/>
              </a:rPr>
              <a:t>chiiiifres</a:t>
            </a:r>
            <a:r>
              <a:rPr lang="fr-FR" sz="7200" b="1" dirty="0">
                <a:latin typeface="Brush Script MT" pitchFamily="66"/>
              </a:rPr>
              <a:t>…</a:t>
            </a:r>
            <a:br>
              <a:rPr lang="fr-FR" sz="7200" b="1" dirty="0">
                <a:latin typeface="Brush Script MT" pitchFamily="66"/>
              </a:rPr>
            </a:br>
            <a:r>
              <a:rPr lang="fr-FR" sz="7200" b="1" dirty="0">
                <a:latin typeface="Brush Script MT" pitchFamily="66"/>
              </a:rPr>
              <a:t>toujours les </a:t>
            </a:r>
            <a:r>
              <a:rPr lang="fr-FR" sz="7200" b="1" dirty="0" err="1">
                <a:latin typeface="Brush Script MT" pitchFamily="66"/>
              </a:rPr>
              <a:t>chiiiifres</a:t>
            </a:r>
            <a:r>
              <a:rPr lang="fr-FR" sz="7200" b="1" dirty="0">
                <a:latin typeface="Brush Script MT" pitchFamily="66"/>
              </a:rPr>
              <a:t>...</a:t>
            </a:r>
          </a:p>
        </p:txBody>
      </p:sp>
      <p:sp>
        <p:nvSpPr>
          <p:cNvPr id="4" name="Bouton d’action : Suivant 3">
            <a:hlinkClick r:id="" action="ppaction://hlinkshowjump?jump=nextslide" highlightClick="1"/>
          </p:cNvPr>
          <p:cNvSpPr/>
          <p:nvPr/>
        </p:nvSpPr>
        <p:spPr>
          <a:xfrm>
            <a:off x="10219113" y="5536276"/>
            <a:ext cx="493222" cy="421179"/>
          </a:xfrm>
          <a:prstGeom prst="actionButtonForwardNext">
            <a:avLst/>
          </a:prstGeom>
          <a:solidFill>
            <a:srgbClr val="FF0000"/>
          </a:solidFill>
          <a:ln w="28575">
            <a:solidFill>
              <a:srgbClr val="D3AF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Rectangle 3"/>
          <p:cNvSpPr/>
          <p:nvPr/>
        </p:nvSpPr>
        <p:spPr>
          <a:xfrm>
            <a:off x="1193319" y="1004733"/>
            <a:ext cx="9620365" cy="4893649"/>
          </a:xfrm>
          <a:prstGeom prst="rect">
            <a:avLst/>
          </a:prstGeom>
          <a:noFill/>
          <a:ln cap="flat">
            <a:noFill/>
            <a:prstDash val="solid"/>
          </a:ln>
        </p:spPr>
        <p:txBody>
          <a:bodyPr vert="horz" wrap="square" lIns="91440" tIns="45720" rIns="91440" bIns="45720" anchor="t"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i="0" u="none" strike="noStrike" kern="0" cap="none" spc="0" baseline="0" dirty="0">
                <a:solidFill>
                  <a:srgbClr val="000000"/>
                </a:solidFill>
                <a:uFillTx/>
                <a:latin typeface="Brush Script MT" pitchFamily="66"/>
              </a:rPr>
              <a:t>Lors du dernier CSE, la direction commerciale justifiait la réduction des conseillers (notamment à Fontenay et Chantonnay) sur </a:t>
            </a:r>
            <a:r>
              <a:rPr lang="fr-FR" sz="2400" b="1" kern="0" dirty="0" smtClean="0">
                <a:solidFill>
                  <a:srgbClr val="000000"/>
                </a:solidFill>
                <a:latin typeface="Brush Script MT" pitchFamily="66"/>
              </a:rPr>
              <a:t>une</a:t>
            </a:r>
            <a:r>
              <a:rPr lang="fr-FR" sz="2400" b="1" i="0" u="none" strike="noStrike" kern="0" cap="none" spc="0" baseline="0" dirty="0" smtClean="0">
                <a:solidFill>
                  <a:srgbClr val="000000"/>
                </a:solidFill>
                <a:uFillTx/>
                <a:latin typeface="Brush Script MT" pitchFamily="66"/>
              </a:rPr>
              <a:t> </a:t>
            </a:r>
            <a:r>
              <a:rPr lang="fr-FR" sz="2400" b="1" i="0" u="none" strike="noStrike" kern="0" cap="none" spc="0" baseline="0" dirty="0">
                <a:solidFill>
                  <a:srgbClr val="000000"/>
                </a:solidFill>
                <a:uFillTx/>
                <a:latin typeface="Brush Script MT" pitchFamily="66"/>
              </a:rPr>
              <a:t>prétendue diminution des “chiffres” à qui on fait dire ce qu’on veut c’est bien connu !</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400" b="1" i="0" u="none" strike="noStrike" kern="0" cap="none" spc="0" baseline="0" dirty="0">
              <a:solidFill>
                <a:srgbClr val="000000"/>
              </a:solidFill>
              <a:uFillTx/>
              <a:latin typeface="Brush Script MT" pitchFamily="66"/>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i="0" u="none" strike="noStrike" kern="0" cap="none" spc="0" baseline="0" dirty="0">
                <a:solidFill>
                  <a:srgbClr val="000000"/>
                </a:solidFill>
                <a:uFillTx/>
                <a:latin typeface="Brush Script MT" pitchFamily="66"/>
              </a:rPr>
              <a:t>Et après investigation les fameux “chiffres” seraient faux... Du coup, les personnes représentantes de la direction commerciale que nous ne citerons pas, </a:t>
            </a:r>
            <a:r>
              <a:rPr lang="fr-FR" sz="2400" b="1" i="0" u="none" strike="noStrike" kern="0" cap="none" spc="0" baseline="0" dirty="0" smtClean="0">
                <a:solidFill>
                  <a:srgbClr val="000000"/>
                </a:solidFill>
                <a:uFillTx/>
                <a:latin typeface="Brush Script MT" pitchFamily="66"/>
              </a:rPr>
              <a:t>reviendront </a:t>
            </a:r>
            <a:r>
              <a:rPr lang="fr-FR" sz="2400" b="1" i="0" u="none" strike="noStrike" kern="0" cap="none" spc="0" baseline="0" dirty="0">
                <a:solidFill>
                  <a:srgbClr val="000000"/>
                </a:solidFill>
                <a:uFillTx/>
                <a:latin typeface="Brush Script MT" pitchFamily="66"/>
              </a:rPr>
              <a:t>pour expliquer sur quoi s'appuient les décisions prises...à suivre...</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400" b="1" i="0" u="none" strike="noStrike" kern="0" cap="none" spc="0" baseline="0" dirty="0">
              <a:solidFill>
                <a:srgbClr val="000000"/>
              </a:solidFill>
              <a:uFillTx/>
              <a:latin typeface="Brush Script MT" pitchFamily="66"/>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i="0" u="none" strike="noStrike" kern="0" cap="none" spc="0" baseline="0" dirty="0">
                <a:solidFill>
                  <a:srgbClr val="000000"/>
                </a:solidFill>
                <a:uFillTx/>
                <a:latin typeface="Brush Script MT" pitchFamily="66"/>
              </a:rPr>
              <a:t>Si vous aussi, vous </a:t>
            </a:r>
            <a:r>
              <a:rPr lang="fr-FR" sz="2400" b="1" i="0" u="none" strike="noStrike" kern="0" cap="none" spc="0" baseline="0" dirty="0" err="1">
                <a:solidFill>
                  <a:srgbClr val="000000"/>
                </a:solidFill>
                <a:uFillTx/>
                <a:latin typeface="Brush Script MT" pitchFamily="66"/>
              </a:rPr>
              <a:t>etes</a:t>
            </a:r>
            <a:r>
              <a:rPr lang="fr-FR" sz="2400" b="1" i="0" u="none" strike="noStrike" kern="0" cap="none" spc="0" baseline="0" dirty="0">
                <a:solidFill>
                  <a:srgbClr val="000000"/>
                </a:solidFill>
                <a:uFillTx/>
                <a:latin typeface="Brush Script MT" pitchFamily="66"/>
              </a:rPr>
              <a:t> impactés par une suppression de poste qui vous paraitrait douteuse, n’hésitez pas à revenir vers nous : </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400" b="1" i="0" u="none" strike="noStrike" kern="0" cap="none" spc="0" baseline="0" dirty="0">
              <a:solidFill>
                <a:srgbClr val="000000"/>
              </a:solidFill>
              <a:uFillTx/>
              <a:latin typeface="Brush Script MT" pitchFamily="66"/>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i="0" u="none" strike="noStrike" kern="0" cap="none" spc="0" baseline="0" dirty="0">
                <a:solidFill>
                  <a:srgbClr val="000000"/>
                </a:solidFill>
                <a:uFillTx/>
                <a:latin typeface="Brush Script MT" pitchFamily="66"/>
                <a:hlinkClick r:id="rId3"/>
              </a:rPr>
              <a:t>SUDCAAV@GMAIL.COM</a:t>
            </a:r>
            <a:endParaRPr lang="fr-FR" sz="2400" b="1" i="0" u="none" strike="noStrike" kern="0" cap="none" spc="0" baseline="0" dirty="0">
              <a:solidFill>
                <a:srgbClr val="000000"/>
              </a:solidFill>
              <a:uFillTx/>
              <a:latin typeface="Brush Script MT" pitchFamily="66"/>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400" b="1" i="0" u="none" strike="noStrike" kern="0" cap="none" spc="0" baseline="0" dirty="0">
              <a:solidFill>
                <a:srgbClr val="000000"/>
              </a:solidFill>
              <a:uFillTx/>
              <a:latin typeface="Brush Script MT" pitchFamily="66"/>
            </a:endParaRPr>
          </a:p>
        </p:txBody>
      </p:sp>
      <p:sp>
        <p:nvSpPr>
          <p:cNvPr id="4" name="Bouton d’action : Suivant 3">
            <a:hlinkClick r:id="" action="ppaction://hlinkshowjump?jump=nextslide" highlightClick="1"/>
          </p:cNvPr>
          <p:cNvSpPr/>
          <p:nvPr/>
        </p:nvSpPr>
        <p:spPr>
          <a:xfrm>
            <a:off x="10320462" y="5536276"/>
            <a:ext cx="493222" cy="421179"/>
          </a:xfrm>
          <a:prstGeom prst="actionButtonForwardNext">
            <a:avLst/>
          </a:prstGeom>
          <a:solidFill>
            <a:srgbClr val="FF0000"/>
          </a:solidFill>
          <a:ln w="28575">
            <a:solidFill>
              <a:srgbClr val="D3AF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eelOff"/>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2" name="Titre 1"/>
          <p:cNvSpPr txBox="1">
            <a:spLocks noGrp="1"/>
          </p:cNvSpPr>
          <p:nvPr>
            <p:ph type="ctrTitle"/>
          </p:nvPr>
        </p:nvSpPr>
        <p:spPr>
          <a:xfrm>
            <a:off x="1352203" y="759229"/>
            <a:ext cx="9182794" cy="5176057"/>
          </a:xfrm>
        </p:spPr>
        <p:txBody>
          <a:bodyPr/>
          <a:lstStyle/>
          <a:p>
            <a:pPr lvl="0"/>
            <a:r>
              <a:rPr lang="fr-FR" sz="7200" b="1" dirty="0">
                <a:latin typeface="Brush Script MT" pitchFamily="66"/>
              </a:rPr>
              <a:t/>
            </a:r>
            <a:br>
              <a:rPr lang="fr-FR" sz="7200" b="1" dirty="0">
                <a:latin typeface="Brush Script MT" pitchFamily="66"/>
              </a:rPr>
            </a:br>
            <a:r>
              <a:rPr lang="fr-FR" sz="7200" b="1" dirty="0">
                <a:latin typeface="Brush Script MT" pitchFamily="66"/>
              </a:rPr>
              <a:t/>
            </a:r>
            <a:br>
              <a:rPr lang="fr-FR" sz="7200" b="1" dirty="0">
                <a:latin typeface="Brush Script MT" pitchFamily="66"/>
              </a:rPr>
            </a:br>
            <a:r>
              <a:rPr lang="fr-FR" sz="7200" b="1" dirty="0">
                <a:latin typeface="Brush Script MT" pitchFamily="66"/>
              </a:rPr>
              <a:t/>
            </a:r>
            <a:br>
              <a:rPr lang="fr-FR" sz="7200" b="1" dirty="0">
                <a:latin typeface="Brush Script MT" pitchFamily="66"/>
              </a:rPr>
            </a:br>
            <a:r>
              <a:rPr lang="fr-FR" sz="7200" b="1" dirty="0" smtClean="0">
                <a:latin typeface="Brush Script MT" pitchFamily="66"/>
              </a:rPr>
              <a:t/>
            </a:r>
            <a:br>
              <a:rPr lang="fr-FR" sz="7200" b="1" dirty="0" smtClean="0">
                <a:latin typeface="Brush Script MT" pitchFamily="66"/>
              </a:rPr>
            </a:br>
            <a:r>
              <a:rPr lang="fr-FR" sz="7200" b="1" dirty="0" smtClean="0">
                <a:latin typeface="Brush Script MT" pitchFamily="66"/>
              </a:rPr>
              <a:t>Le </a:t>
            </a:r>
            <a:r>
              <a:rPr lang="fr-FR" sz="7200" b="1" dirty="0">
                <a:latin typeface="Brush Script MT" pitchFamily="66"/>
              </a:rPr>
              <a:t>compte rendu de la CSSCT : </a:t>
            </a:r>
            <a:br>
              <a:rPr lang="fr-FR" sz="7200" b="1" dirty="0">
                <a:latin typeface="Brush Script MT" pitchFamily="66"/>
              </a:rPr>
            </a:br>
            <a:r>
              <a:rPr lang="fr-FR" sz="7200" b="1" dirty="0">
                <a:latin typeface="Brush Script MT" pitchFamily="66"/>
              </a:rPr>
              <a:t>les conditions de santé, de sécurité et les conditions de travail</a:t>
            </a:r>
          </a:p>
        </p:txBody>
      </p:sp>
      <p:sp>
        <p:nvSpPr>
          <p:cNvPr id="4" name="Bouton d’action : Suivant 3">
            <a:hlinkClick r:id="" action="ppaction://hlinkshowjump?jump=nextslide" highlightClick="1"/>
          </p:cNvPr>
          <p:cNvSpPr/>
          <p:nvPr/>
        </p:nvSpPr>
        <p:spPr>
          <a:xfrm>
            <a:off x="10335491" y="5558443"/>
            <a:ext cx="493222" cy="421179"/>
          </a:xfrm>
          <a:prstGeom prst="actionButtonForwardNext">
            <a:avLst/>
          </a:prstGeom>
          <a:solidFill>
            <a:srgbClr val="FF0000"/>
          </a:solidFill>
          <a:ln w="28575">
            <a:solidFill>
              <a:srgbClr val="D3AF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mc:AlternateContent xmlns:mc="http://schemas.openxmlformats.org/markup-compatibility/2006">
    <mc:Choice xmlns:p14="http://schemas.microsoft.com/office/powerpoint/2010/main" Requires="p14">
      <p:transition spd="slow" p14:dur="3000">
        <p14:vortex dir="r"/>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Standar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559</TotalTime>
  <Words>1397</Words>
  <Application>Microsoft Office PowerPoint</Application>
  <PresentationFormat>Grand écran</PresentationFormat>
  <Paragraphs>91</Paragraphs>
  <Slides>22</Slides>
  <Notes>13</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22</vt:i4>
      </vt:variant>
    </vt:vector>
  </HeadingPairs>
  <TitlesOfParts>
    <vt:vector size="33" baseType="lpstr">
      <vt:lpstr>Microsoft YaHei</vt:lpstr>
      <vt:lpstr>Arial</vt:lpstr>
      <vt:lpstr>Brush Script MT</vt:lpstr>
      <vt:lpstr>Calibri</vt:lpstr>
      <vt:lpstr>Calibri Light</vt:lpstr>
      <vt:lpstr>Lucida Sans Unicode</vt:lpstr>
      <vt:lpstr>Mangal</vt:lpstr>
      <vt:lpstr>StarSymbol</vt:lpstr>
      <vt:lpstr>Tahoma</vt:lpstr>
      <vt:lpstr>Times New Roman</vt:lpstr>
      <vt:lpstr>Standard</vt:lpstr>
      <vt:lpstr>Présentation PowerPoint</vt:lpstr>
      <vt:lpstr>Présentation PowerPoint</vt:lpstr>
      <vt:lpstr>L’épidémie de grève continue !  Gros sujet du moment s’il en est !  </vt:lpstr>
      <vt:lpstr>Présentation PowerPoint</vt:lpstr>
      <vt:lpstr>Reflexion autour d’une nouvelle  organisation du travail</vt:lpstr>
      <vt:lpstr>Présentation PowerPoint</vt:lpstr>
      <vt:lpstr>L'Approche patri : les chiiiifres… toujours les chiiiifres...</vt:lpstr>
      <vt:lpstr>Présentation PowerPoint</vt:lpstr>
      <vt:lpstr>    Le compte rendu de la CSSCT :  les conditions de santé, de sécurité et les conditions de travail</vt:lpstr>
      <vt:lpstr>Présentation PowerPoint</vt:lpstr>
      <vt:lpstr>Présentation PowerPoint</vt:lpstr>
      <vt:lpstr>    CSSCT suite…</vt:lpstr>
      <vt:lpstr>Présentation PowerPoint</vt:lpstr>
      <vt:lpstr>    Passeport assurances... vos papiers !</vt:lpstr>
      <vt:lpstr>Présentation PowerPoint</vt:lpstr>
      <vt:lpstr>    Les CGB arrivent par courrier si les clients en font la demande,  c'est pas un peu en loucedé tout ca non ?</vt:lpstr>
      <vt:lpstr>Présentation PowerPoint</vt:lpstr>
      <vt:lpstr>    Le P.M.T.</vt:lpstr>
      <vt:lpstr>Présentation PowerPoint</vt:lpstr>
      <vt:lpstr>     MIDDLE,.. MIDDEL-RA,.. MIDDEL-RA-PAS...</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olivier chesnais</dc:creator>
  <cp:lastModifiedBy>Compte Microsoft</cp:lastModifiedBy>
  <cp:revision>50</cp:revision>
  <dcterms:modified xsi:type="dcterms:W3CDTF">2022-07-07T19:54:57Z</dcterms:modified>
  <cp:contentStatus/>
</cp:coreProperties>
</file>